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61"/>
  </p:notesMasterIdLst>
  <p:handoutMasterIdLst>
    <p:handoutMasterId r:id="rId62"/>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Lst>
  <p:sldSz cx="10080625" cy="7559675" type="screen4x3"/>
  <p:notesSz cx="7559675" cy="10691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464" y="-102"/>
      </p:cViewPr>
      <p:guideLst>
        <p:guide orient="horz" pos="2381"/>
        <p:guide pos="3175"/>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Espace réservé de l'en-tête 1"/>
          <p:cNvSpPr txBox="1">
            <a:spLocks noGrp="1"/>
          </p:cNvSpPr>
          <p:nvPr>
            <p:ph type="hdr" sz="quarter"/>
          </p:nvPr>
        </p:nvSpPr>
        <p:spPr>
          <a:xfrm>
            <a:off x="0" y="0"/>
            <a:ext cx="3280684" cy="534238"/>
          </a:xfrm>
          <a:prstGeom prst="rect">
            <a:avLst/>
          </a:prstGeom>
          <a:noFill/>
          <a:ln>
            <a:noFill/>
          </a:ln>
        </p:spPr>
        <p:txBody>
          <a:bodyPr vert="horz" wrap="square" lIns="90004" tIns="44997" rIns="90004" bIns="44997" anchor="t" anchorCtr="0" compatLnSpc="0"/>
          <a:lstStyle/>
          <a:p>
            <a:pPr marL="0" marR="0" lvl="0" indent="0" algn="l"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de-DE" sz="1400" b="0" i="0" u="none" strike="noStrike" kern="1200" cap="none" spc="0" baseline="0">
              <a:solidFill>
                <a:srgbClr val="000000"/>
              </a:solidFill>
              <a:uFillTx/>
              <a:latin typeface="Arial" pitchFamily="18"/>
              <a:ea typeface="Andale Sans UI" pitchFamily="2"/>
              <a:cs typeface="Tahoma" pitchFamily="2"/>
            </a:endParaRPr>
          </a:p>
        </p:txBody>
      </p:sp>
      <p:sp>
        <p:nvSpPr>
          <p:cNvPr id="3" name="Espace réservé de la date 2"/>
          <p:cNvSpPr txBox="1">
            <a:spLocks noGrp="1"/>
          </p:cNvSpPr>
          <p:nvPr>
            <p:ph type="dt" sz="quarter" idx="1"/>
          </p:nvPr>
        </p:nvSpPr>
        <p:spPr>
          <a:xfrm>
            <a:off x="4278962" y="0"/>
            <a:ext cx="3280684" cy="534238"/>
          </a:xfrm>
          <a:prstGeom prst="rect">
            <a:avLst/>
          </a:prstGeom>
          <a:noFill/>
          <a:ln>
            <a:noFill/>
          </a:ln>
        </p:spPr>
        <p:txBody>
          <a:bodyPr vert="horz" wrap="square" lIns="90004" tIns="44997" rIns="90004" bIns="44997" anchor="t" anchorCtr="0" compatLnSpc="0"/>
          <a:lstStyle/>
          <a:p>
            <a:pPr marL="0" marR="0" lvl="0" indent="0" algn="r"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de-DE" sz="1400" b="0" i="0" u="none" strike="noStrike" kern="1200" cap="none" spc="0" baseline="0">
              <a:solidFill>
                <a:srgbClr val="000000"/>
              </a:solidFill>
              <a:uFillTx/>
              <a:latin typeface="Arial" pitchFamily="18"/>
              <a:ea typeface="Andale Sans UI" pitchFamily="2"/>
              <a:cs typeface="Tahoma" pitchFamily="2"/>
            </a:endParaRPr>
          </a:p>
        </p:txBody>
      </p:sp>
      <p:sp>
        <p:nvSpPr>
          <p:cNvPr id="4" name="Espace réservé du pied de page 3"/>
          <p:cNvSpPr txBox="1">
            <a:spLocks noGrp="1"/>
          </p:cNvSpPr>
          <p:nvPr>
            <p:ph type="ftr" sz="quarter" idx="2"/>
          </p:nvPr>
        </p:nvSpPr>
        <p:spPr>
          <a:xfrm>
            <a:off x="0" y="10157402"/>
            <a:ext cx="3280684" cy="534238"/>
          </a:xfrm>
          <a:prstGeom prst="rect">
            <a:avLst/>
          </a:prstGeom>
          <a:noFill/>
          <a:ln>
            <a:noFill/>
          </a:ln>
        </p:spPr>
        <p:txBody>
          <a:bodyPr vert="horz" wrap="square" lIns="90004" tIns="44997" rIns="90004" bIns="44997" anchor="b" anchorCtr="0" compatLnSpc="0"/>
          <a:lstStyle/>
          <a:p>
            <a:pPr marL="0" marR="0" lvl="0" indent="0" algn="l"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de-DE" sz="1400" b="0" i="0" u="none" strike="noStrike" kern="1200" cap="none" spc="0" baseline="0">
              <a:solidFill>
                <a:srgbClr val="000000"/>
              </a:solidFill>
              <a:uFillTx/>
              <a:latin typeface="Arial" pitchFamily="18"/>
              <a:ea typeface="Andale Sans UI" pitchFamily="2"/>
              <a:cs typeface="Tahoma" pitchFamily="2"/>
            </a:endParaRPr>
          </a:p>
        </p:txBody>
      </p:sp>
      <p:sp>
        <p:nvSpPr>
          <p:cNvPr id="5" name="Espace réservé du numéro de diapositive 4"/>
          <p:cNvSpPr txBox="1">
            <a:spLocks noGrp="1"/>
          </p:cNvSpPr>
          <p:nvPr>
            <p:ph type="sldNum" sz="quarter" idx="3"/>
          </p:nvPr>
        </p:nvSpPr>
        <p:spPr>
          <a:xfrm>
            <a:off x="4278962" y="10157402"/>
            <a:ext cx="3280684" cy="534238"/>
          </a:xfrm>
          <a:prstGeom prst="rect">
            <a:avLst/>
          </a:prstGeom>
          <a:noFill/>
          <a:ln>
            <a:noFill/>
          </a:ln>
        </p:spPr>
        <p:txBody>
          <a:bodyPr vert="horz" wrap="square" lIns="90004" tIns="44997" rIns="90004" bIns="44997" anchor="b" anchorCtr="0" compatLnSpc="0"/>
          <a:lstStyle/>
          <a:p>
            <a:pPr marL="0" marR="0" lvl="0" indent="0" algn="r"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59306578-FBCB-4809-9C4C-56969BD3DDBC}" type="slidenum">
              <a:t>‹N°›</a:t>
            </a:fld>
            <a:endParaRPr lang="de-DE" sz="1400" b="0" i="0" u="none" strike="noStrike" kern="1200" cap="none" spc="0" baseline="0">
              <a:solidFill>
                <a:srgbClr val="000000"/>
              </a:solidFill>
              <a:uFillTx/>
              <a:latin typeface="Arial" pitchFamily="18"/>
              <a:ea typeface="Andale Sans UI" pitchFamily="2"/>
              <a:cs typeface="Tahoma" pitchFamily="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idx="2"/>
          </p:nvPr>
        </p:nvSpPr>
        <p:spPr>
          <a:xfrm>
            <a:off x="1107000" y="812517"/>
            <a:ext cx="5345280" cy="4008958"/>
          </a:xfrm>
          <a:prstGeom prst="rect">
            <a:avLst/>
          </a:prstGeom>
          <a:noFill/>
          <a:ln>
            <a:noFill/>
            <a:prstDash val="solid"/>
          </a:ln>
        </p:spPr>
      </p:sp>
      <p:sp>
        <p:nvSpPr>
          <p:cNvPr id="3" name="Espace réservé des commentaires 2"/>
          <p:cNvSpPr txBox="1">
            <a:spLocks noGrp="1"/>
          </p:cNvSpPr>
          <p:nvPr>
            <p:ph type="body" sz="quarter" idx="3"/>
          </p:nvPr>
        </p:nvSpPr>
        <p:spPr>
          <a:xfrm>
            <a:off x="755998" y="5078522"/>
            <a:ext cx="6047640" cy="4811042"/>
          </a:xfrm>
          <a:prstGeom prst="rect">
            <a:avLst/>
          </a:prstGeom>
          <a:noFill/>
          <a:ln>
            <a:noFill/>
          </a:ln>
        </p:spPr>
        <p:txBody>
          <a:bodyPr vert="horz" wrap="square" lIns="0" tIns="0" rIns="0" bIns="0" anchor="t" anchorCtr="0" compatLnSpc="1"/>
          <a:lstStyle/>
          <a:p>
            <a:pPr lvl="0"/>
            <a:endParaRPr lang="fr-FR"/>
          </a:p>
        </p:txBody>
      </p:sp>
      <p:sp>
        <p:nvSpPr>
          <p:cNvPr id="4" name="Espace réservé de l'en-tête 3"/>
          <p:cNvSpPr txBox="1">
            <a:spLocks noGrp="1"/>
          </p:cNvSpPr>
          <p:nvPr>
            <p:ph type="hdr" sz="quarter"/>
          </p:nvPr>
        </p:nvSpPr>
        <p:spPr>
          <a:xfrm>
            <a:off x="0" y="0"/>
            <a:ext cx="3280684" cy="534238"/>
          </a:xfrm>
          <a:prstGeom prst="rect">
            <a:avLst/>
          </a:prstGeom>
          <a:noFill/>
          <a:ln>
            <a:noFill/>
          </a:ln>
        </p:spPr>
        <p:txBody>
          <a:bodyPr vert="horz" wrap="square" lIns="0" tIns="0" rIns="0" bIns="0" anchor="t" anchorCtr="0" compatLnSpc="1"/>
          <a:lstStyle>
            <a:lvl1pPr marL="0" marR="0" lvl="0" indent="0" algn="l" defTabSz="914400" rtl="0" fontAlgn="auto" hangingPunct="0">
              <a:lnSpc>
                <a:spcPct val="100000"/>
              </a:lnSpc>
              <a:spcBef>
                <a:spcPts val="0"/>
              </a:spcBef>
              <a:spcAft>
                <a:spcPts val="0"/>
              </a:spcAft>
              <a:buNone/>
              <a:tabLst/>
              <a:defRPr lang="fr-FR" sz="1400" b="0" i="0" u="none" strike="noStrike" kern="1200" cap="none" spc="0" baseline="0">
                <a:solidFill>
                  <a:srgbClr val="000000"/>
                </a:solidFill>
                <a:uFillTx/>
                <a:latin typeface="Times New Roman" pitchFamily="18"/>
                <a:ea typeface="Andale Sans UI" pitchFamily="2"/>
                <a:cs typeface="Tahoma" pitchFamily="2"/>
              </a:defRPr>
            </a:lvl1pPr>
          </a:lstStyle>
          <a:p>
            <a:pPr lvl="0"/>
            <a:endParaRPr lang="fr-FR"/>
          </a:p>
        </p:txBody>
      </p:sp>
      <p:sp>
        <p:nvSpPr>
          <p:cNvPr id="5" name="Espace réservé de la date 4"/>
          <p:cNvSpPr txBox="1">
            <a:spLocks noGrp="1"/>
          </p:cNvSpPr>
          <p:nvPr>
            <p:ph type="dt" idx="1"/>
          </p:nvPr>
        </p:nvSpPr>
        <p:spPr>
          <a:xfrm>
            <a:off x="4278962" y="0"/>
            <a:ext cx="3280684" cy="534238"/>
          </a:xfrm>
          <a:prstGeom prst="rect">
            <a:avLst/>
          </a:prstGeom>
          <a:noFill/>
          <a:ln>
            <a:noFill/>
          </a:ln>
        </p:spPr>
        <p:txBody>
          <a:bodyPr vert="horz" wrap="square" lIns="0" tIns="0" rIns="0" bIns="0" anchor="t" anchorCtr="0" compatLnSpc="1"/>
          <a:lstStyle>
            <a:lvl1pPr marL="0" marR="0" lvl="0" indent="0" algn="r" defTabSz="914400" rtl="0" fontAlgn="auto" hangingPunct="0">
              <a:lnSpc>
                <a:spcPct val="100000"/>
              </a:lnSpc>
              <a:spcBef>
                <a:spcPts val="0"/>
              </a:spcBef>
              <a:spcAft>
                <a:spcPts val="0"/>
              </a:spcAft>
              <a:buNone/>
              <a:tabLst/>
              <a:defRPr lang="fr-FR" sz="1400" b="0" i="0" u="none" strike="noStrike" kern="1200" cap="none" spc="0" baseline="0">
                <a:solidFill>
                  <a:srgbClr val="000000"/>
                </a:solidFill>
                <a:uFillTx/>
                <a:latin typeface="Times New Roman" pitchFamily="18"/>
                <a:ea typeface="Andale Sans UI" pitchFamily="2"/>
                <a:cs typeface="Tahoma" pitchFamily="2"/>
              </a:defRPr>
            </a:lvl1pPr>
          </a:lstStyle>
          <a:p>
            <a:pPr lvl="0"/>
            <a:endParaRPr lang="fr-FR"/>
          </a:p>
        </p:txBody>
      </p:sp>
      <p:sp>
        <p:nvSpPr>
          <p:cNvPr id="6" name="Espace réservé du pied de page 5"/>
          <p:cNvSpPr txBox="1">
            <a:spLocks noGrp="1"/>
          </p:cNvSpPr>
          <p:nvPr>
            <p:ph type="ftr" sz="quarter" idx="4"/>
          </p:nvPr>
        </p:nvSpPr>
        <p:spPr>
          <a:xfrm>
            <a:off x="0" y="10157402"/>
            <a:ext cx="3280684" cy="534238"/>
          </a:xfrm>
          <a:prstGeom prst="rect">
            <a:avLst/>
          </a:prstGeom>
          <a:noFill/>
          <a:ln>
            <a:noFill/>
          </a:ln>
        </p:spPr>
        <p:txBody>
          <a:bodyPr vert="horz" wrap="square" lIns="0" tIns="0" rIns="0" bIns="0" anchor="b" anchorCtr="0" compatLnSpc="1"/>
          <a:lstStyle>
            <a:lvl1pPr marL="0" marR="0" lvl="0" indent="0" algn="l" defTabSz="914400" rtl="0" fontAlgn="auto" hangingPunct="0">
              <a:lnSpc>
                <a:spcPct val="100000"/>
              </a:lnSpc>
              <a:spcBef>
                <a:spcPts val="0"/>
              </a:spcBef>
              <a:spcAft>
                <a:spcPts val="0"/>
              </a:spcAft>
              <a:buNone/>
              <a:tabLst/>
              <a:defRPr lang="fr-FR" sz="1400" b="0" i="0" u="none" strike="noStrike" kern="1200" cap="none" spc="0" baseline="0">
                <a:solidFill>
                  <a:srgbClr val="000000"/>
                </a:solidFill>
                <a:uFillTx/>
                <a:latin typeface="Times New Roman" pitchFamily="18"/>
                <a:ea typeface="Andale Sans UI" pitchFamily="2"/>
                <a:cs typeface="Tahoma" pitchFamily="2"/>
              </a:defRPr>
            </a:lvl1pPr>
          </a:lstStyle>
          <a:p>
            <a:pPr lvl="0"/>
            <a:endParaRPr lang="fr-FR"/>
          </a:p>
        </p:txBody>
      </p:sp>
      <p:sp>
        <p:nvSpPr>
          <p:cNvPr id="7" name="Espace réservé du numéro de diapositive 6"/>
          <p:cNvSpPr txBox="1">
            <a:spLocks noGrp="1"/>
          </p:cNvSpPr>
          <p:nvPr>
            <p:ph type="sldNum" sz="quarter" idx="5"/>
          </p:nvPr>
        </p:nvSpPr>
        <p:spPr>
          <a:xfrm>
            <a:off x="4278962" y="10157402"/>
            <a:ext cx="3280684" cy="534238"/>
          </a:xfrm>
          <a:prstGeom prst="rect">
            <a:avLst/>
          </a:prstGeom>
          <a:noFill/>
          <a:ln>
            <a:noFill/>
          </a:ln>
        </p:spPr>
        <p:txBody>
          <a:bodyPr vert="horz" wrap="square" lIns="0" tIns="0" rIns="0" bIns="0" anchor="b" anchorCtr="0" compatLnSpc="1"/>
          <a:lstStyle>
            <a:lvl1pPr marL="0" marR="0" lvl="0" indent="0" algn="r" defTabSz="914400" rtl="0" fontAlgn="auto" hangingPunct="0">
              <a:lnSpc>
                <a:spcPct val="100000"/>
              </a:lnSpc>
              <a:spcBef>
                <a:spcPts val="0"/>
              </a:spcBef>
              <a:spcAft>
                <a:spcPts val="0"/>
              </a:spcAft>
              <a:buNone/>
              <a:tabLst/>
              <a:defRPr lang="fr-FR" sz="1400" b="0" i="0" u="none" strike="noStrike" kern="1200" cap="none" spc="0" baseline="0">
                <a:solidFill>
                  <a:srgbClr val="000000"/>
                </a:solidFill>
                <a:uFillTx/>
                <a:latin typeface="Times New Roman" pitchFamily="18"/>
                <a:ea typeface="Andale Sans UI" pitchFamily="2"/>
                <a:cs typeface="Tahoma" pitchFamily="2"/>
              </a:defRPr>
            </a:lvl1pPr>
          </a:lstStyle>
          <a:p>
            <a:pPr lvl="0"/>
            <a:fld id="{A25724A8-3131-4345-9666-9A963CFC19D1}" type="slidenum">
              <a:t>‹N°›</a:t>
            </a:fld>
            <a:endParaRPr lang="fr-FR"/>
          </a:p>
        </p:txBody>
      </p:sp>
    </p:spTree>
  </p:cSld>
  <p:clrMap bg1="lt1" tx1="dk1" bg2="lt2" tx2="dk2" accent1="accent1" accent2="accent2" accent3="accent3" accent4="accent4" accent5="accent5" accent6="accent6" hlink="hlink" folHlink="folHlink"/>
  <p:notesStyle>
    <a:lvl1pPr marL="215999" marR="0" lvl="0" indent="-215999" defTabSz="914400" rtl="0" fontAlgn="auto" hangingPunct="0">
      <a:lnSpc>
        <a:spcPct val="100000"/>
      </a:lnSpc>
      <a:spcBef>
        <a:spcPts val="0"/>
      </a:spcBef>
      <a:spcAft>
        <a:spcPts val="0"/>
      </a:spcAft>
      <a:buNone/>
      <a:tabLst/>
      <a:defRPr lang="fr-FR" sz="2000" b="0" i="0" u="none" strike="noStrike" kern="1200" cap="none" spc="0" baseline="0">
        <a:solidFill>
          <a:srgbClr val="000000"/>
        </a:solidFill>
        <a:uFillTx/>
        <a:latin typeface="Arial" pitchFamily="18"/>
        <a:cs typeface="Tahoma"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108682"/>
          </a:xfrm>
        </p:spPr>
        <p:txBody>
          <a:bodyPr>
            <a:spAutoFit/>
          </a:bodyPr>
          <a:lstStyle/>
          <a:p>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108682"/>
          </a:xfrm>
        </p:spPr>
        <p:txBody>
          <a:bodyPr>
            <a:spAutoFit/>
          </a:bodyPr>
          <a:lstStyle/>
          <a:p>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108682"/>
          </a:xfrm>
        </p:spPr>
        <p:txBody>
          <a:bodyPr>
            <a:spAutoFit/>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108682"/>
          </a:xfrm>
        </p:spPr>
        <p:txBody>
          <a:bodyPr>
            <a:spAutoFit/>
          </a:bodyPr>
          <a:lstStyle/>
          <a:p>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108682"/>
          </a:xfrm>
        </p:spPr>
        <p:txBody>
          <a:bodyPr>
            <a:spAutoFit/>
          </a:bodyPr>
          <a:lstStyle/>
          <a:p>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108682"/>
          </a:xfrm>
        </p:spPr>
        <p:txBody>
          <a:bodyPr>
            <a:spAutoFit/>
          </a:bodyPr>
          <a:lstStyle/>
          <a:p>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320" y="1026715"/>
            <a:ext cx="4933800" cy="3699360"/>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70002" y="5087877"/>
            <a:ext cx="5221443" cy="4017242"/>
          </a:xfrm>
        </p:spPr>
        <p:txBody>
          <a:bodyPr/>
          <a:lstStyle/>
          <a:p>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320" y="1026715"/>
            <a:ext cx="4933800" cy="3699360"/>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70002" y="5087877"/>
            <a:ext cx="5221443" cy="4017242"/>
          </a:xfrm>
        </p:spPr>
        <p:txBody>
          <a:bodyPr/>
          <a:lstStyle/>
          <a:p>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320" y="1026715"/>
            <a:ext cx="4933800" cy="3699360"/>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70002" y="5087877"/>
            <a:ext cx="5221443" cy="4017242"/>
          </a:xfrm>
        </p:spPr>
        <p:txBody>
          <a:bodyPr/>
          <a:lstStyle/>
          <a:p>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320" y="1026715"/>
            <a:ext cx="4933800" cy="3699360"/>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70002" y="5087877"/>
            <a:ext cx="5221443" cy="4017242"/>
          </a:xfrm>
        </p:spPr>
        <p:txBody>
          <a:bodyPr/>
          <a:lstStyle/>
          <a:p>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1275" y="1027113"/>
            <a:ext cx="4930775" cy="3698875"/>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70002" y="5087877"/>
            <a:ext cx="5221443" cy="4017242"/>
          </a:xfrm>
        </p:spPr>
        <p:txBody>
          <a:bodyPr/>
          <a:lstStyle/>
          <a:p>
            <a:endParaRPr lang="fr-F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1275" y="1027113"/>
            <a:ext cx="4930775" cy="3698875"/>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70002" y="5087877"/>
            <a:ext cx="5221443" cy="4017242"/>
          </a:xfrm>
        </p:spPr>
        <p:txBody>
          <a:bodyPr/>
          <a:lstStyle/>
          <a:p>
            <a:endParaRPr lang="fr-F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1275" y="1027113"/>
            <a:ext cx="4930775" cy="3698875"/>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70002" y="5087877"/>
            <a:ext cx="5221443" cy="4017242"/>
          </a:xfrm>
        </p:spPr>
        <p:txBody>
          <a:bodyPr/>
          <a:lstStyle/>
          <a:p>
            <a:endParaRPr lang="fr-F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1275" y="1027113"/>
            <a:ext cx="4930775" cy="3698875"/>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70002" y="5087877"/>
            <a:ext cx="5221443" cy="4017242"/>
          </a:xfrm>
        </p:spPr>
        <p:txBody>
          <a:bodyPr/>
          <a:lstStyle/>
          <a:p>
            <a:endParaRPr lang="fr-F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10399" y="1027081"/>
            <a:ext cx="4934879" cy="37011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09688" y="1027113"/>
            <a:ext cx="4935537" cy="3700462"/>
          </a:xfrm>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a:xfrm>
            <a:off x="1169279" y="5087520"/>
            <a:ext cx="5222522" cy="4018321"/>
          </a:xfrm>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txBox="1">
            <a:spLocks noGrp="1"/>
          </p:cNvSpPr>
          <p:nvPr>
            <p:ph type="ctrTitle"/>
          </p:nvPr>
        </p:nvSpPr>
        <p:spPr>
          <a:xfrm>
            <a:off x="755651" y="2347914"/>
            <a:ext cx="8569327" cy="1620838"/>
          </a:xfrm>
        </p:spPr>
        <p:txBody>
          <a:bodyPr/>
          <a:lstStyle>
            <a:lvl1pPr>
              <a:defRPr/>
            </a:lvl1pPr>
          </a:lstStyle>
          <a:p>
            <a:pPr lvl="0"/>
            <a:r>
              <a:rPr lang="fr-FR"/>
              <a:t>Cliquez pour modifier le style du titre</a:t>
            </a:r>
          </a:p>
        </p:txBody>
      </p:sp>
      <p:sp>
        <p:nvSpPr>
          <p:cNvPr id="3" name="Sous-titre 2"/>
          <p:cNvSpPr txBox="1">
            <a:spLocks noGrp="1"/>
          </p:cNvSpPr>
          <p:nvPr>
            <p:ph type="subTitle" idx="1"/>
          </p:nvPr>
        </p:nvSpPr>
        <p:spPr>
          <a:xfrm>
            <a:off x="1512883" y="4283077"/>
            <a:ext cx="7056433" cy="1931990"/>
          </a:xfrm>
        </p:spPr>
        <p:txBody>
          <a:bodyPr anchorCtr="1"/>
          <a:lstStyle>
            <a:lvl1pPr marL="0" indent="0" algn="ctr">
              <a:buNone/>
              <a:defRPr>
                <a:solidFill>
                  <a:srgbClr val="898989"/>
                </a:solidFill>
              </a:defRPr>
            </a:lvl1pPr>
          </a:lstStyle>
          <a:p>
            <a:pPr lvl="0"/>
            <a:r>
              <a:rPr lang="fr-FR"/>
              <a:t>Cliquez pour modifier le style des sous-titres du masque</a:t>
            </a:r>
          </a:p>
        </p:txBody>
      </p:sp>
      <p:sp>
        <p:nvSpPr>
          <p:cNvPr id="4" name="Espace réservé de la date 3"/>
          <p:cNvSpPr txBox="1">
            <a:spLocks noGrp="1"/>
          </p:cNvSpPr>
          <p:nvPr>
            <p:ph type="dt" sz="half" idx="7"/>
          </p:nvPr>
        </p:nvSpPr>
        <p:spPr/>
        <p:txBody>
          <a:bodyPr/>
          <a:lstStyle>
            <a:lvl1pPr>
              <a:defRPr/>
            </a:lvl1pPr>
          </a:lstStyle>
          <a:p>
            <a:pPr lvl="0"/>
            <a:endParaRPr lang="fr-FR"/>
          </a:p>
        </p:txBody>
      </p:sp>
      <p:sp>
        <p:nvSpPr>
          <p:cNvPr id="5" name="Espace réservé du pied de page 4"/>
          <p:cNvSpPr txBox="1">
            <a:spLocks noGrp="1"/>
          </p:cNvSpPr>
          <p:nvPr>
            <p:ph type="ftr" sz="quarter" idx="9"/>
          </p:nvPr>
        </p:nvSpPr>
        <p:spPr/>
        <p:txBody>
          <a:bodyPr/>
          <a:lstStyle>
            <a:lvl1pPr>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a:defRPr/>
            </a:lvl1pPr>
          </a:lstStyle>
          <a:p>
            <a:pPr lvl="0"/>
            <a:fld id="{60DB32F0-9AAC-42E2-898F-5340A28FECDF}" type="slidenum">
              <a:t>‹N°›</a:t>
            </a:fld>
            <a:endParaRPr lang="fr-F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Cliquez pour modifier le style du titre</a:t>
            </a:r>
          </a:p>
        </p:txBody>
      </p:sp>
      <p:sp>
        <p:nvSpPr>
          <p:cNvPr id="3" name="Espace réservé du contenu 2"/>
          <p:cNvSpPr txBox="1">
            <a:spLocks noGrp="1"/>
          </p:cNvSpPr>
          <p:nvPr>
            <p:ph idx="1"/>
          </p:nvPr>
        </p:nvSpPr>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txBox="1">
            <a:spLocks noGrp="1"/>
          </p:cNvSpPr>
          <p:nvPr>
            <p:ph type="dt" sz="half" idx="7"/>
          </p:nvPr>
        </p:nvSpPr>
        <p:spPr/>
        <p:txBody>
          <a:bodyPr/>
          <a:lstStyle>
            <a:lvl1pPr>
              <a:defRPr/>
            </a:lvl1pPr>
          </a:lstStyle>
          <a:p>
            <a:pPr lvl="0"/>
            <a:endParaRPr lang="fr-FR"/>
          </a:p>
        </p:txBody>
      </p:sp>
      <p:sp>
        <p:nvSpPr>
          <p:cNvPr id="5" name="Espace réservé du pied de page 4"/>
          <p:cNvSpPr txBox="1">
            <a:spLocks noGrp="1"/>
          </p:cNvSpPr>
          <p:nvPr>
            <p:ph type="ftr" sz="quarter" idx="9"/>
          </p:nvPr>
        </p:nvSpPr>
        <p:spPr/>
        <p:txBody>
          <a:bodyPr/>
          <a:lstStyle>
            <a:lvl1pPr>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a:defRPr/>
            </a:lvl1pPr>
          </a:lstStyle>
          <a:p>
            <a:pPr lvl="0"/>
            <a:fld id="{9B02E5AE-1A3D-42AF-B17E-4DCF61512142}" type="slidenum">
              <a:t>‹N°›</a:t>
            </a:fld>
            <a:endParaRPr lang="fr-F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txBox="1">
            <a:spLocks noGrp="1"/>
          </p:cNvSpPr>
          <p:nvPr>
            <p:ph type="title"/>
          </p:nvPr>
        </p:nvSpPr>
        <p:spPr>
          <a:xfrm>
            <a:off x="796927" y="4857749"/>
            <a:ext cx="8567735" cy="1501773"/>
          </a:xfrm>
        </p:spPr>
        <p:txBody>
          <a:bodyPr anchor="t" anchorCtr="0"/>
          <a:lstStyle>
            <a:lvl1pPr algn="l">
              <a:defRPr sz="4000" b="1" cap="all"/>
            </a:lvl1pPr>
          </a:lstStyle>
          <a:p>
            <a:pPr lvl="0"/>
            <a:r>
              <a:rPr lang="fr-FR"/>
              <a:t>Cliquez pour modifier le style du titre</a:t>
            </a:r>
          </a:p>
        </p:txBody>
      </p:sp>
      <p:sp>
        <p:nvSpPr>
          <p:cNvPr id="3" name="Espace réservé du texte 2"/>
          <p:cNvSpPr txBox="1">
            <a:spLocks noGrp="1"/>
          </p:cNvSpPr>
          <p:nvPr>
            <p:ph type="body" idx="1"/>
          </p:nvPr>
        </p:nvSpPr>
        <p:spPr>
          <a:xfrm>
            <a:off x="796927" y="3203572"/>
            <a:ext cx="8567735" cy="1654177"/>
          </a:xfrm>
        </p:spPr>
        <p:txBody>
          <a:bodyPr anchor="b"/>
          <a:lstStyle>
            <a:lvl1pPr marL="0" indent="0">
              <a:buNone/>
              <a:defRPr sz="2000">
                <a:solidFill>
                  <a:srgbClr val="898989"/>
                </a:solidFill>
              </a:defRPr>
            </a:lvl1pPr>
          </a:lstStyle>
          <a:p>
            <a:pPr lvl="0"/>
            <a:r>
              <a:rPr lang="fr-FR"/>
              <a:t>Cliquez pour modifier les styles du texte du masque</a:t>
            </a:r>
          </a:p>
        </p:txBody>
      </p:sp>
      <p:sp>
        <p:nvSpPr>
          <p:cNvPr id="4" name="Espace réservé de la date 3"/>
          <p:cNvSpPr txBox="1">
            <a:spLocks noGrp="1"/>
          </p:cNvSpPr>
          <p:nvPr>
            <p:ph type="dt" sz="half" idx="7"/>
          </p:nvPr>
        </p:nvSpPr>
        <p:spPr/>
        <p:txBody>
          <a:bodyPr/>
          <a:lstStyle>
            <a:lvl1pPr>
              <a:defRPr/>
            </a:lvl1pPr>
          </a:lstStyle>
          <a:p>
            <a:pPr lvl="0"/>
            <a:endParaRPr lang="fr-FR"/>
          </a:p>
        </p:txBody>
      </p:sp>
      <p:sp>
        <p:nvSpPr>
          <p:cNvPr id="5" name="Espace réservé du pied de page 4"/>
          <p:cNvSpPr txBox="1">
            <a:spLocks noGrp="1"/>
          </p:cNvSpPr>
          <p:nvPr>
            <p:ph type="ftr" sz="quarter" idx="9"/>
          </p:nvPr>
        </p:nvSpPr>
        <p:spPr/>
        <p:txBody>
          <a:bodyPr/>
          <a:lstStyle>
            <a:lvl1pPr>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a:defRPr/>
            </a:lvl1pPr>
          </a:lstStyle>
          <a:p>
            <a:pPr lvl="0"/>
            <a:fld id="{98A3B45C-897A-461B-BC3C-00E0CF728B4A}" type="slidenum">
              <a:t>‹N°›</a:t>
            </a:fld>
            <a:endParaRPr lang="fr-F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Cliquez pour modifier le style du titre</a:t>
            </a:r>
          </a:p>
        </p:txBody>
      </p:sp>
      <p:sp>
        <p:nvSpPr>
          <p:cNvPr id="3" name="Espace réservé du contenu 2"/>
          <p:cNvSpPr txBox="1">
            <a:spLocks noGrp="1"/>
          </p:cNvSpPr>
          <p:nvPr>
            <p:ph idx="1"/>
          </p:nvPr>
        </p:nvSpPr>
        <p:spPr>
          <a:xfrm>
            <a:off x="503240" y="1768477"/>
            <a:ext cx="4459291" cy="4989515"/>
          </a:xfrm>
        </p:spPr>
        <p:txBody>
          <a:bodyPr/>
          <a:lstStyle>
            <a:lvl1pPr>
              <a:defRPr sz="2800"/>
            </a:lvl1pPr>
            <a:lvl2pPr>
              <a:defRPr sz="2400"/>
            </a:lvl2pPr>
            <a:lvl3pPr>
              <a:defRPr sz="2000"/>
            </a:lvl3pPr>
            <a:lvl4pPr>
              <a:defRPr sz="1800"/>
            </a:lvl4pPr>
            <a:lvl5pPr>
              <a:defRPr sz="1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txBox="1">
            <a:spLocks noGrp="1"/>
          </p:cNvSpPr>
          <p:nvPr>
            <p:ph idx="2"/>
          </p:nvPr>
        </p:nvSpPr>
        <p:spPr>
          <a:xfrm>
            <a:off x="5114925" y="1768477"/>
            <a:ext cx="4460872" cy="4989515"/>
          </a:xfrm>
        </p:spPr>
        <p:txBody>
          <a:bodyPr/>
          <a:lstStyle>
            <a:lvl1pPr>
              <a:defRPr sz="2800"/>
            </a:lvl1pPr>
            <a:lvl2pPr>
              <a:defRPr sz="2400"/>
            </a:lvl2pPr>
            <a:lvl3pPr>
              <a:defRPr sz="2000"/>
            </a:lvl3pPr>
            <a:lvl4pPr>
              <a:defRPr sz="1800"/>
            </a:lvl4pPr>
            <a:lvl5pPr>
              <a:defRPr sz="1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txBox="1">
            <a:spLocks noGrp="1"/>
          </p:cNvSpPr>
          <p:nvPr>
            <p:ph type="dt" sz="half" idx="7"/>
          </p:nvPr>
        </p:nvSpPr>
        <p:spPr/>
        <p:txBody>
          <a:bodyPr/>
          <a:lstStyle>
            <a:lvl1pPr>
              <a:defRPr/>
            </a:lvl1pPr>
          </a:lstStyle>
          <a:p>
            <a:pPr lvl="0"/>
            <a:endParaRPr lang="fr-FR"/>
          </a:p>
        </p:txBody>
      </p:sp>
      <p:sp>
        <p:nvSpPr>
          <p:cNvPr id="6" name="Espace réservé du pied de page 5"/>
          <p:cNvSpPr txBox="1">
            <a:spLocks noGrp="1"/>
          </p:cNvSpPr>
          <p:nvPr>
            <p:ph type="ftr" sz="quarter" idx="9"/>
          </p:nvPr>
        </p:nvSpPr>
        <p:spPr/>
        <p:txBody>
          <a:bodyPr/>
          <a:lstStyle>
            <a:lvl1pPr>
              <a:defRPr/>
            </a:lvl1pPr>
          </a:lstStyle>
          <a:p>
            <a:pPr lvl="0"/>
            <a:endParaRPr lang="fr-FR"/>
          </a:p>
        </p:txBody>
      </p:sp>
      <p:sp>
        <p:nvSpPr>
          <p:cNvPr id="7" name="Espace réservé du numéro de diapositive 6"/>
          <p:cNvSpPr txBox="1">
            <a:spLocks noGrp="1"/>
          </p:cNvSpPr>
          <p:nvPr>
            <p:ph type="sldNum" sz="quarter" idx="8"/>
          </p:nvPr>
        </p:nvSpPr>
        <p:spPr/>
        <p:txBody>
          <a:bodyPr/>
          <a:lstStyle>
            <a:lvl1pPr>
              <a:defRPr/>
            </a:lvl1pPr>
          </a:lstStyle>
          <a:p>
            <a:pPr lvl="0"/>
            <a:fld id="{E4412705-9F89-400D-8932-F45478839675}" type="slidenum">
              <a:t>‹N°›</a:t>
            </a:fld>
            <a:endParaRPr lang="fr-F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txBox="1">
            <a:spLocks noGrp="1"/>
          </p:cNvSpPr>
          <p:nvPr>
            <p:ph type="title"/>
          </p:nvPr>
        </p:nvSpPr>
        <p:spPr>
          <a:xfrm>
            <a:off x="504821" y="303215"/>
            <a:ext cx="9072567" cy="1258891"/>
          </a:xfrm>
        </p:spPr>
        <p:txBody>
          <a:bodyPr/>
          <a:lstStyle>
            <a:lvl1pPr>
              <a:defRPr/>
            </a:lvl1pPr>
          </a:lstStyle>
          <a:p>
            <a:pPr lvl="0"/>
            <a:r>
              <a:rPr lang="fr-FR"/>
              <a:t>Cliquez pour modifier le style du titre</a:t>
            </a:r>
          </a:p>
        </p:txBody>
      </p:sp>
      <p:sp>
        <p:nvSpPr>
          <p:cNvPr id="3" name="Espace réservé du texte 2"/>
          <p:cNvSpPr txBox="1">
            <a:spLocks noGrp="1"/>
          </p:cNvSpPr>
          <p:nvPr>
            <p:ph type="body" idx="1"/>
          </p:nvPr>
        </p:nvSpPr>
        <p:spPr>
          <a:xfrm>
            <a:off x="504821" y="1692270"/>
            <a:ext cx="4452935" cy="704846"/>
          </a:xfrm>
        </p:spPr>
        <p:txBody>
          <a:bodyPr anchor="b"/>
          <a:lstStyle>
            <a:lvl1pPr marL="0" indent="0">
              <a:buNone/>
              <a:defRPr sz="2400" b="1"/>
            </a:lvl1pPr>
          </a:lstStyle>
          <a:p>
            <a:pPr lvl="0"/>
            <a:r>
              <a:rPr lang="fr-FR"/>
              <a:t>Cliquez pour modifier les styles du texte du masque</a:t>
            </a:r>
          </a:p>
        </p:txBody>
      </p:sp>
      <p:sp>
        <p:nvSpPr>
          <p:cNvPr id="4" name="Espace réservé du contenu 3"/>
          <p:cNvSpPr txBox="1">
            <a:spLocks noGrp="1"/>
          </p:cNvSpPr>
          <p:nvPr>
            <p:ph idx="2"/>
          </p:nvPr>
        </p:nvSpPr>
        <p:spPr>
          <a:xfrm>
            <a:off x="504821" y="2397127"/>
            <a:ext cx="4452935" cy="4356101"/>
          </a:xfrm>
        </p:spPr>
        <p:txBody>
          <a:bodyPr/>
          <a:lstStyle>
            <a:lvl1pPr>
              <a:defRPr sz="24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txBox="1">
            <a:spLocks noGrp="1"/>
          </p:cNvSpPr>
          <p:nvPr>
            <p:ph type="body" idx="3"/>
          </p:nvPr>
        </p:nvSpPr>
        <p:spPr>
          <a:xfrm>
            <a:off x="5121270" y="1692270"/>
            <a:ext cx="4456108" cy="704846"/>
          </a:xfrm>
        </p:spPr>
        <p:txBody>
          <a:bodyPr anchor="b"/>
          <a:lstStyle>
            <a:lvl1pPr marL="0" indent="0">
              <a:buNone/>
              <a:defRPr sz="2400" b="1"/>
            </a:lvl1pPr>
          </a:lstStyle>
          <a:p>
            <a:pPr lvl="0"/>
            <a:r>
              <a:rPr lang="fr-FR"/>
              <a:t>Cliquez pour modifier les styles du texte du masque</a:t>
            </a:r>
          </a:p>
        </p:txBody>
      </p:sp>
      <p:sp>
        <p:nvSpPr>
          <p:cNvPr id="6" name="Espace réservé du contenu 5"/>
          <p:cNvSpPr txBox="1">
            <a:spLocks noGrp="1"/>
          </p:cNvSpPr>
          <p:nvPr>
            <p:ph idx="4"/>
          </p:nvPr>
        </p:nvSpPr>
        <p:spPr>
          <a:xfrm>
            <a:off x="5121270" y="2397127"/>
            <a:ext cx="4456108" cy="4356101"/>
          </a:xfrm>
        </p:spPr>
        <p:txBody>
          <a:bodyPr/>
          <a:lstStyle>
            <a:lvl1pPr>
              <a:defRPr sz="24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txBox="1">
            <a:spLocks noGrp="1"/>
          </p:cNvSpPr>
          <p:nvPr>
            <p:ph type="dt" sz="half" idx="7"/>
          </p:nvPr>
        </p:nvSpPr>
        <p:spPr/>
        <p:txBody>
          <a:bodyPr/>
          <a:lstStyle>
            <a:lvl1pPr>
              <a:defRPr/>
            </a:lvl1pPr>
          </a:lstStyle>
          <a:p>
            <a:pPr lvl="0"/>
            <a:endParaRPr lang="fr-FR"/>
          </a:p>
        </p:txBody>
      </p:sp>
      <p:sp>
        <p:nvSpPr>
          <p:cNvPr id="8" name="Espace réservé du pied de page 7"/>
          <p:cNvSpPr txBox="1">
            <a:spLocks noGrp="1"/>
          </p:cNvSpPr>
          <p:nvPr>
            <p:ph type="ftr" sz="quarter" idx="9"/>
          </p:nvPr>
        </p:nvSpPr>
        <p:spPr/>
        <p:txBody>
          <a:bodyPr/>
          <a:lstStyle>
            <a:lvl1pPr>
              <a:defRPr/>
            </a:lvl1pPr>
          </a:lstStyle>
          <a:p>
            <a:pPr lvl="0"/>
            <a:endParaRPr lang="fr-FR"/>
          </a:p>
        </p:txBody>
      </p:sp>
      <p:sp>
        <p:nvSpPr>
          <p:cNvPr id="9" name="Espace réservé du numéro de diapositive 8"/>
          <p:cNvSpPr txBox="1">
            <a:spLocks noGrp="1"/>
          </p:cNvSpPr>
          <p:nvPr>
            <p:ph type="sldNum" sz="quarter" idx="8"/>
          </p:nvPr>
        </p:nvSpPr>
        <p:spPr/>
        <p:txBody>
          <a:bodyPr/>
          <a:lstStyle>
            <a:lvl1pPr>
              <a:defRPr/>
            </a:lvl1pPr>
          </a:lstStyle>
          <a:p>
            <a:pPr lvl="0"/>
            <a:fld id="{451A6274-7537-4BF3-BB78-C9B59A65C099}" type="slidenum">
              <a:t>‹N°›</a:t>
            </a:fld>
            <a:endParaRPr lang="fr-F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Cliquez pour modifier le style du titre</a:t>
            </a:r>
          </a:p>
        </p:txBody>
      </p:sp>
      <p:sp>
        <p:nvSpPr>
          <p:cNvPr id="3" name="Espace réservé de la date 2"/>
          <p:cNvSpPr txBox="1">
            <a:spLocks noGrp="1"/>
          </p:cNvSpPr>
          <p:nvPr>
            <p:ph type="dt" sz="half" idx="7"/>
          </p:nvPr>
        </p:nvSpPr>
        <p:spPr/>
        <p:txBody>
          <a:bodyPr/>
          <a:lstStyle>
            <a:lvl1pPr>
              <a:defRPr/>
            </a:lvl1pPr>
          </a:lstStyle>
          <a:p>
            <a:pPr lvl="0"/>
            <a:endParaRPr lang="fr-FR"/>
          </a:p>
        </p:txBody>
      </p:sp>
      <p:sp>
        <p:nvSpPr>
          <p:cNvPr id="4" name="Espace réservé du pied de page 3"/>
          <p:cNvSpPr txBox="1">
            <a:spLocks noGrp="1"/>
          </p:cNvSpPr>
          <p:nvPr>
            <p:ph type="ftr" sz="quarter" idx="9"/>
          </p:nvPr>
        </p:nvSpPr>
        <p:spPr/>
        <p:txBody>
          <a:bodyPr/>
          <a:lstStyle>
            <a:lvl1pPr>
              <a:defRPr/>
            </a:lvl1pPr>
          </a:lstStyle>
          <a:p>
            <a:pPr lvl="0"/>
            <a:endParaRPr lang="fr-FR"/>
          </a:p>
        </p:txBody>
      </p:sp>
      <p:sp>
        <p:nvSpPr>
          <p:cNvPr id="5" name="Espace réservé du numéro de diapositive 4"/>
          <p:cNvSpPr txBox="1">
            <a:spLocks noGrp="1"/>
          </p:cNvSpPr>
          <p:nvPr>
            <p:ph type="sldNum" sz="quarter" idx="8"/>
          </p:nvPr>
        </p:nvSpPr>
        <p:spPr/>
        <p:txBody>
          <a:bodyPr/>
          <a:lstStyle>
            <a:lvl1pPr>
              <a:defRPr/>
            </a:lvl1pPr>
          </a:lstStyle>
          <a:p>
            <a:pPr lvl="0"/>
            <a:fld id="{A2C0649F-372D-4F66-8B05-A7107BA5D3A9}" type="slidenum">
              <a:t>‹N°›</a:t>
            </a:fld>
            <a:endParaRPr lang="fr-F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txBox="1">
            <a:spLocks noGrp="1"/>
          </p:cNvSpPr>
          <p:nvPr>
            <p:ph type="dt" sz="half" idx="7"/>
          </p:nvPr>
        </p:nvSpPr>
        <p:spPr/>
        <p:txBody>
          <a:bodyPr/>
          <a:lstStyle>
            <a:lvl1pPr>
              <a:defRPr/>
            </a:lvl1pPr>
          </a:lstStyle>
          <a:p>
            <a:pPr lvl="0"/>
            <a:endParaRPr lang="fr-FR"/>
          </a:p>
        </p:txBody>
      </p:sp>
      <p:sp>
        <p:nvSpPr>
          <p:cNvPr id="3" name="Espace réservé du pied de page 2"/>
          <p:cNvSpPr txBox="1">
            <a:spLocks noGrp="1"/>
          </p:cNvSpPr>
          <p:nvPr>
            <p:ph type="ftr" sz="quarter" idx="9"/>
          </p:nvPr>
        </p:nvSpPr>
        <p:spPr/>
        <p:txBody>
          <a:bodyPr/>
          <a:lstStyle>
            <a:lvl1pPr>
              <a:defRPr/>
            </a:lvl1pPr>
          </a:lstStyle>
          <a:p>
            <a:pPr lvl="0"/>
            <a:endParaRPr lang="fr-FR"/>
          </a:p>
        </p:txBody>
      </p:sp>
      <p:sp>
        <p:nvSpPr>
          <p:cNvPr id="4" name="Espace réservé du numéro de diapositive 3"/>
          <p:cNvSpPr txBox="1">
            <a:spLocks noGrp="1"/>
          </p:cNvSpPr>
          <p:nvPr>
            <p:ph type="sldNum" sz="quarter" idx="8"/>
          </p:nvPr>
        </p:nvSpPr>
        <p:spPr/>
        <p:txBody>
          <a:bodyPr/>
          <a:lstStyle>
            <a:lvl1pPr>
              <a:defRPr/>
            </a:lvl1pPr>
          </a:lstStyle>
          <a:p>
            <a:pPr lvl="0"/>
            <a:fld id="{43258518-BF3A-45A0-91B5-A75F41A13900}" type="slidenum">
              <a:t>‹N°›</a:t>
            </a:fld>
            <a:endParaRPr lang="fr-F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txBox="1">
            <a:spLocks noGrp="1"/>
          </p:cNvSpPr>
          <p:nvPr>
            <p:ph type="title"/>
          </p:nvPr>
        </p:nvSpPr>
        <p:spPr>
          <a:xfrm>
            <a:off x="504821" y="301623"/>
            <a:ext cx="3316291" cy="1279529"/>
          </a:xfrm>
        </p:spPr>
        <p:txBody>
          <a:bodyPr anchor="b" anchorCtr="0"/>
          <a:lstStyle>
            <a:lvl1pPr algn="l">
              <a:defRPr sz="2000" b="1"/>
            </a:lvl1pPr>
          </a:lstStyle>
          <a:p>
            <a:pPr lvl="0"/>
            <a:r>
              <a:rPr lang="fr-FR"/>
              <a:t>Cliquez pour modifier le style du titre</a:t>
            </a:r>
          </a:p>
        </p:txBody>
      </p:sp>
      <p:sp>
        <p:nvSpPr>
          <p:cNvPr id="3" name="Espace réservé du contenu 2"/>
          <p:cNvSpPr txBox="1">
            <a:spLocks noGrp="1"/>
          </p:cNvSpPr>
          <p:nvPr>
            <p:ph idx="1"/>
          </p:nvPr>
        </p:nvSpPr>
        <p:spPr>
          <a:xfrm>
            <a:off x="3941758" y="301623"/>
            <a:ext cx="5635620" cy="6451604"/>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txBox="1">
            <a:spLocks noGrp="1"/>
          </p:cNvSpPr>
          <p:nvPr>
            <p:ph type="body" idx="2"/>
          </p:nvPr>
        </p:nvSpPr>
        <p:spPr>
          <a:xfrm>
            <a:off x="504821" y="1581153"/>
            <a:ext cx="3316291" cy="5172075"/>
          </a:xfrm>
        </p:spPr>
        <p:txBody>
          <a:bodyPr/>
          <a:lstStyle>
            <a:lvl1pPr marL="0" indent="0">
              <a:buNone/>
              <a:defRPr sz="1400"/>
            </a:lvl1pPr>
          </a:lstStyle>
          <a:p>
            <a:pPr lvl="0"/>
            <a:r>
              <a:rPr lang="fr-FR"/>
              <a:t>Cliquez pour modifier les styles du texte du masque</a:t>
            </a:r>
          </a:p>
        </p:txBody>
      </p:sp>
      <p:sp>
        <p:nvSpPr>
          <p:cNvPr id="5" name="Espace réservé de la date 4"/>
          <p:cNvSpPr txBox="1">
            <a:spLocks noGrp="1"/>
          </p:cNvSpPr>
          <p:nvPr>
            <p:ph type="dt" sz="half" idx="7"/>
          </p:nvPr>
        </p:nvSpPr>
        <p:spPr/>
        <p:txBody>
          <a:bodyPr/>
          <a:lstStyle>
            <a:lvl1pPr>
              <a:defRPr/>
            </a:lvl1pPr>
          </a:lstStyle>
          <a:p>
            <a:pPr lvl="0"/>
            <a:endParaRPr lang="fr-FR"/>
          </a:p>
        </p:txBody>
      </p:sp>
      <p:sp>
        <p:nvSpPr>
          <p:cNvPr id="6" name="Espace réservé du pied de page 5"/>
          <p:cNvSpPr txBox="1">
            <a:spLocks noGrp="1"/>
          </p:cNvSpPr>
          <p:nvPr>
            <p:ph type="ftr" sz="quarter" idx="9"/>
          </p:nvPr>
        </p:nvSpPr>
        <p:spPr/>
        <p:txBody>
          <a:bodyPr/>
          <a:lstStyle>
            <a:lvl1pPr>
              <a:defRPr/>
            </a:lvl1pPr>
          </a:lstStyle>
          <a:p>
            <a:pPr lvl="0"/>
            <a:endParaRPr lang="fr-FR"/>
          </a:p>
        </p:txBody>
      </p:sp>
      <p:sp>
        <p:nvSpPr>
          <p:cNvPr id="7" name="Espace réservé du numéro de diapositive 6"/>
          <p:cNvSpPr txBox="1">
            <a:spLocks noGrp="1"/>
          </p:cNvSpPr>
          <p:nvPr>
            <p:ph type="sldNum" sz="quarter" idx="8"/>
          </p:nvPr>
        </p:nvSpPr>
        <p:spPr/>
        <p:txBody>
          <a:bodyPr/>
          <a:lstStyle>
            <a:lvl1pPr>
              <a:defRPr/>
            </a:lvl1pPr>
          </a:lstStyle>
          <a:p>
            <a:pPr lvl="0"/>
            <a:fld id="{70934FC2-0E67-4DCA-8E6F-84600014F618}" type="slidenum">
              <a:t>‹N°›</a:t>
            </a:fld>
            <a:endParaRPr lang="fr-F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txBox="1">
            <a:spLocks noGrp="1"/>
          </p:cNvSpPr>
          <p:nvPr>
            <p:ph type="title"/>
          </p:nvPr>
        </p:nvSpPr>
        <p:spPr>
          <a:xfrm>
            <a:off x="1976439" y="5291139"/>
            <a:ext cx="6048371" cy="625477"/>
          </a:xfrm>
        </p:spPr>
        <p:txBody>
          <a:bodyPr anchor="b" anchorCtr="0"/>
          <a:lstStyle>
            <a:lvl1pPr algn="l">
              <a:defRPr sz="2000" b="1"/>
            </a:lvl1pPr>
          </a:lstStyle>
          <a:p>
            <a:pPr lvl="0"/>
            <a:r>
              <a:rPr lang="fr-FR"/>
              <a:t>Cliquez pour modifier le style du titre</a:t>
            </a:r>
          </a:p>
        </p:txBody>
      </p:sp>
      <p:sp>
        <p:nvSpPr>
          <p:cNvPr id="3" name="Espace réservé pour une image  2"/>
          <p:cNvSpPr txBox="1">
            <a:spLocks noGrp="1"/>
          </p:cNvSpPr>
          <p:nvPr>
            <p:ph type="pic" idx="1"/>
          </p:nvPr>
        </p:nvSpPr>
        <p:spPr>
          <a:xfrm>
            <a:off x="1976439" y="674690"/>
            <a:ext cx="6048371" cy="4537079"/>
          </a:xfrm>
        </p:spPr>
        <p:txBody>
          <a:bodyPr/>
          <a:lstStyle>
            <a:lvl1pPr marL="0" indent="0">
              <a:buNone/>
              <a:defRPr/>
            </a:lvl1pPr>
          </a:lstStyle>
          <a:p>
            <a:pPr lvl="0"/>
            <a:endParaRPr lang="fr-FR"/>
          </a:p>
        </p:txBody>
      </p:sp>
      <p:sp>
        <p:nvSpPr>
          <p:cNvPr id="4" name="Espace réservé du texte 3"/>
          <p:cNvSpPr txBox="1">
            <a:spLocks noGrp="1"/>
          </p:cNvSpPr>
          <p:nvPr>
            <p:ph type="body" idx="2"/>
          </p:nvPr>
        </p:nvSpPr>
        <p:spPr>
          <a:xfrm>
            <a:off x="1976439" y="5916616"/>
            <a:ext cx="6048371" cy="887416"/>
          </a:xfrm>
        </p:spPr>
        <p:txBody>
          <a:bodyPr/>
          <a:lstStyle>
            <a:lvl1pPr marL="0" indent="0">
              <a:buNone/>
              <a:defRPr sz="1400"/>
            </a:lvl1pPr>
          </a:lstStyle>
          <a:p>
            <a:pPr lvl="0"/>
            <a:r>
              <a:rPr lang="fr-FR"/>
              <a:t>Cliquez pour modifier les styles du texte du masque</a:t>
            </a:r>
          </a:p>
        </p:txBody>
      </p:sp>
      <p:sp>
        <p:nvSpPr>
          <p:cNvPr id="5" name="Espace réservé de la date 4"/>
          <p:cNvSpPr txBox="1">
            <a:spLocks noGrp="1"/>
          </p:cNvSpPr>
          <p:nvPr>
            <p:ph type="dt" sz="half" idx="7"/>
          </p:nvPr>
        </p:nvSpPr>
        <p:spPr/>
        <p:txBody>
          <a:bodyPr/>
          <a:lstStyle>
            <a:lvl1pPr>
              <a:defRPr/>
            </a:lvl1pPr>
          </a:lstStyle>
          <a:p>
            <a:pPr lvl="0"/>
            <a:endParaRPr lang="fr-FR"/>
          </a:p>
        </p:txBody>
      </p:sp>
      <p:sp>
        <p:nvSpPr>
          <p:cNvPr id="6" name="Espace réservé du pied de page 5"/>
          <p:cNvSpPr txBox="1">
            <a:spLocks noGrp="1"/>
          </p:cNvSpPr>
          <p:nvPr>
            <p:ph type="ftr" sz="quarter" idx="9"/>
          </p:nvPr>
        </p:nvSpPr>
        <p:spPr/>
        <p:txBody>
          <a:bodyPr/>
          <a:lstStyle>
            <a:lvl1pPr>
              <a:defRPr/>
            </a:lvl1pPr>
          </a:lstStyle>
          <a:p>
            <a:pPr lvl="0"/>
            <a:endParaRPr lang="fr-FR"/>
          </a:p>
        </p:txBody>
      </p:sp>
      <p:sp>
        <p:nvSpPr>
          <p:cNvPr id="7" name="Espace réservé du numéro de diapositive 6"/>
          <p:cNvSpPr txBox="1">
            <a:spLocks noGrp="1"/>
          </p:cNvSpPr>
          <p:nvPr>
            <p:ph type="sldNum" sz="quarter" idx="8"/>
          </p:nvPr>
        </p:nvSpPr>
        <p:spPr/>
        <p:txBody>
          <a:bodyPr/>
          <a:lstStyle>
            <a:lvl1pPr>
              <a:defRPr/>
            </a:lvl1pPr>
          </a:lstStyle>
          <a:p>
            <a:pPr lvl="0"/>
            <a:fld id="{2E80C8AA-AECC-4139-A3B1-86277664A469}" type="slidenum">
              <a:t>‹N°›</a:t>
            </a:fld>
            <a:endParaRPr lang="fr-F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Cliquez pour modifier le style du titre</a:t>
            </a:r>
          </a:p>
        </p:txBody>
      </p:sp>
      <p:sp>
        <p:nvSpPr>
          <p:cNvPr id="3" name="Espace réservé du texte vertical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txBox="1">
            <a:spLocks noGrp="1"/>
          </p:cNvSpPr>
          <p:nvPr>
            <p:ph type="dt" sz="half" idx="7"/>
          </p:nvPr>
        </p:nvSpPr>
        <p:spPr/>
        <p:txBody>
          <a:bodyPr/>
          <a:lstStyle>
            <a:lvl1pPr>
              <a:defRPr/>
            </a:lvl1pPr>
          </a:lstStyle>
          <a:p>
            <a:pPr lvl="0"/>
            <a:endParaRPr lang="fr-FR"/>
          </a:p>
        </p:txBody>
      </p:sp>
      <p:sp>
        <p:nvSpPr>
          <p:cNvPr id="5" name="Espace réservé du pied de page 4"/>
          <p:cNvSpPr txBox="1">
            <a:spLocks noGrp="1"/>
          </p:cNvSpPr>
          <p:nvPr>
            <p:ph type="ftr" sz="quarter" idx="9"/>
          </p:nvPr>
        </p:nvSpPr>
        <p:spPr/>
        <p:txBody>
          <a:bodyPr/>
          <a:lstStyle>
            <a:lvl1pPr>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a:defRPr/>
            </a:lvl1pPr>
          </a:lstStyle>
          <a:p>
            <a:pPr lvl="0"/>
            <a:fld id="{BF4D266D-86A9-40FF-AD90-320ECB7037E6}" type="slidenum">
              <a:t>‹N°›</a:t>
            </a:fld>
            <a:endParaRPr lang="fr-F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txBox="1">
            <a:spLocks noGrp="1"/>
          </p:cNvSpPr>
          <p:nvPr>
            <p:ph type="title" orient="vert"/>
          </p:nvPr>
        </p:nvSpPr>
        <p:spPr>
          <a:xfrm>
            <a:off x="7308854" y="301623"/>
            <a:ext cx="2266953" cy="6456358"/>
          </a:xfrm>
        </p:spPr>
        <p:txBody>
          <a:bodyPr vert="eaVert"/>
          <a:lstStyle>
            <a:lvl1pPr>
              <a:defRPr/>
            </a:lvl1pPr>
          </a:lstStyle>
          <a:p>
            <a:pPr lvl="0"/>
            <a:r>
              <a:rPr lang="fr-FR"/>
              <a:t>Cliquez pour modifier le style du titre</a:t>
            </a:r>
          </a:p>
        </p:txBody>
      </p:sp>
      <p:sp>
        <p:nvSpPr>
          <p:cNvPr id="3" name="Espace réservé du texte vertical 2"/>
          <p:cNvSpPr txBox="1">
            <a:spLocks noGrp="1"/>
          </p:cNvSpPr>
          <p:nvPr>
            <p:ph type="body" orient="vert" idx="1"/>
          </p:nvPr>
        </p:nvSpPr>
        <p:spPr>
          <a:xfrm>
            <a:off x="503240" y="301623"/>
            <a:ext cx="6653210" cy="6456358"/>
          </a:xfr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txBox="1">
            <a:spLocks noGrp="1"/>
          </p:cNvSpPr>
          <p:nvPr>
            <p:ph type="dt" sz="half" idx="7"/>
          </p:nvPr>
        </p:nvSpPr>
        <p:spPr/>
        <p:txBody>
          <a:bodyPr/>
          <a:lstStyle>
            <a:lvl1pPr>
              <a:defRPr/>
            </a:lvl1pPr>
          </a:lstStyle>
          <a:p>
            <a:pPr lvl="0"/>
            <a:endParaRPr lang="fr-FR"/>
          </a:p>
        </p:txBody>
      </p:sp>
      <p:sp>
        <p:nvSpPr>
          <p:cNvPr id="5" name="Espace réservé du pied de page 4"/>
          <p:cNvSpPr txBox="1">
            <a:spLocks noGrp="1"/>
          </p:cNvSpPr>
          <p:nvPr>
            <p:ph type="ftr" sz="quarter" idx="9"/>
          </p:nvPr>
        </p:nvSpPr>
        <p:spPr/>
        <p:txBody>
          <a:bodyPr/>
          <a:lstStyle>
            <a:lvl1pPr>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a:defRPr/>
            </a:lvl1pPr>
          </a:lstStyle>
          <a:p>
            <a:pPr lvl="0"/>
            <a:fld id="{EB0CBB34-21B3-488B-9E5E-102D659590B0}" type="slidenum">
              <a:t>‹N°›</a:t>
            </a:fld>
            <a:endParaRPr lang="fr-F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txBox="1">
            <a:spLocks noGrp="1"/>
          </p:cNvSpPr>
          <p:nvPr>
            <p:ph type="ctrTitle"/>
          </p:nvPr>
        </p:nvSpPr>
        <p:spPr>
          <a:xfrm>
            <a:off x="755651" y="2347914"/>
            <a:ext cx="8569327" cy="1620838"/>
          </a:xfrm>
        </p:spPr>
        <p:txBody>
          <a:bodyPr/>
          <a:lstStyle>
            <a:lvl1pPr>
              <a:defRPr lang="fr-FR"/>
            </a:lvl1pPr>
          </a:lstStyle>
          <a:p>
            <a:pPr lvl="0"/>
            <a:r>
              <a:rPr lang="fr-FR"/>
              <a:t>Cliquez pour modifier le style du titre</a:t>
            </a:r>
          </a:p>
        </p:txBody>
      </p:sp>
      <p:sp>
        <p:nvSpPr>
          <p:cNvPr id="3" name="Sous-titre 2"/>
          <p:cNvSpPr txBox="1">
            <a:spLocks noGrp="1"/>
          </p:cNvSpPr>
          <p:nvPr>
            <p:ph type="subTitle" idx="1"/>
          </p:nvPr>
        </p:nvSpPr>
        <p:spPr>
          <a:xfrm>
            <a:off x="1512883" y="4283077"/>
            <a:ext cx="7056433" cy="1931990"/>
          </a:xfrm>
        </p:spPr>
        <p:txBody>
          <a:bodyPr anchorCtr="1"/>
          <a:lstStyle>
            <a:lvl1pPr marL="0" indent="0" algn="ctr">
              <a:buNone/>
              <a:defRPr lang="fr-FR">
                <a:solidFill>
                  <a:srgbClr val="898989"/>
                </a:solidFill>
              </a:defRPr>
            </a:lvl1pPr>
          </a:lstStyle>
          <a:p>
            <a:pPr lvl="0"/>
            <a:r>
              <a:rPr lang="fr-FR"/>
              <a:t>Cliquez pour modifier le style des sous-titres du masque</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lang="fr-FR"/>
            </a:lvl1pPr>
          </a:lstStyle>
          <a:p>
            <a:pPr lvl="0"/>
            <a:r>
              <a:rPr lang="fr-FR"/>
              <a:t>Cliquez pour modifier le style du titre</a:t>
            </a:r>
          </a:p>
        </p:txBody>
      </p:sp>
      <p:sp>
        <p:nvSpPr>
          <p:cNvPr id="3" name="Espace réservé du contenu 2"/>
          <p:cNvSpPr txBox="1">
            <a:spLocks noGrp="1"/>
          </p:cNvSpPr>
          <p:nvPr>
            <p:ph idx="1"/>
          </p:nvPr>
        </p:nvSpPr>
        <p:spPr/>
        <p:txBody>
          <a:bodyPr/>
          <a:lstStyle>
            <a:lvl1pPr>
              <a:defRPr lang="fr-FR"/>
            </a:lvl1pPr>
            <a:lvl2pPr>
              <a:defRPr lang="fr-FR"/>
            </a:lvl2pPr>
            <a:lvl3pPr>
              <a:defRPr lang="fr-FR"/>
            </a:lvl3pPr>
            <a:lvl4pPr>
              <a:defRPr lang="fr-FR"/>
            </a:lvl4pPr>
            <a:lvl5pPr>
              <a:defRPr lang="fr-F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txBox="1">
            <a:spLocks noGrp="1"/>
          </p:cNvSpPr>
          <p:nvPr>
            <p:ph type="title"/>
          </p:nvPr>
        </p:nvSpPr>
        <p:spPr>
          <a:xfrm>
            <a:off x="796927" y="4857749"/>
            <a:ext cx="8567735" cy="1501773"/>
          </a:xfrm>
        </p:spPr>
        <p:txBody>
          <a:bodyPr anchor="t" anchorCtr="0"/>
          <a:lstStyle>
            <a:lvl1pPr algn="l">
              <a:defRPr lang="fr-FR" sz="4000" b="1" cap="all"/>
            </a:lvl1pPr>
          </a:lstStyle>
          <a:p>
            <a:pPr lvl="0"/>
            <a:r>
              <a:rPr lang="fr-FR"/>
              <a:t>Cliquez pour modifier le style du titre</a:t>
            </a:r>
          </a:p>
        </p:txBody>
      </p:sp>
      <p:sp>
        <p:nvSpPr>
          <p:cNvPr id="3" name="Espace réservé du texte 2"/>
          <p:cNvSpPr txBox="1">
            <a:spLocks noGrp="1"/>
          </p:cNvSpPr>
          <p:nvPr>
            <p:ph type="body" idx="1"/>
          </p:nvPr>
        </p:nvSpPr>
        <p:spPr>
          <a:xfrm>
            <a:off x="796927" y="3203572"/>
            <a:ext cx="8567735" cy="1654177"/>
          </a:xfrm>
        </p:spPr>
        <p:txBody>
          <a:bodyPr anchor="b"/>
          <a:lstStyle>
            <a:lvl1pPr marL="0" indent="0">
              <a:buNone/>
              <a:defRPr lang="fr-FR" sz="2000">
                <a:solidFill>
                  <a:srgbClr val="898989"/>
                </a:solidFill>
              </a:defRPr>
            </a:lvl1pPr>
          </a:lstStyle>
          <a:p>
            <a:pPr lvl="0"/>
            <a:r>
              <a:rPr lang="fr-FR"/>
              <a:t>Cliquez pour modifier les styles du texte du masque</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lang="fr-FR"/>
            </a:lvl1pPr>
          </a:lstStyle>
          <a:p>
            <a:pPr lvl="0"/>
            <a:r>
              <a:rPr lang="fr-FR"/>
              <a:t>Cliquez pour modifier le style du titre</a:t>
            </a:r>
          </a:p>
        </p:txBody>
      </p:sp>
      <p:sp>
        <p:nvSpPr>
          <p:cNvPr id="3" name="Espace réservé du contenu 2"/>
          <p:cNvSpPr txBox="1">
            <a:spLocks noGrp="1"/>
          </p:cNvSpPr>
          <p:nvPr>
            <p:ph idx="1"/>
          </p:nvPr>
        </p:nvSpPr>
        <p:spPr>
          <a:xfrm>
            <a:off x="741358" y="2101848"/>
            <a:ext cx="4227508" cy="4762496"/>
          </a:xfrm>
        </p:spPr>
        <p:txBody>
          <a:bodyPr/>
          <a:lstStyle>
            <a:lvl1pPr>
              <a:defRPr lang="fr-FR" sz="2800"/>
            </a:lvl1pPr>
            <a:lvl2pPr>
              <a:defRPr lang="fr-FR" sz="2400"/>
            </a:lvl2pPr>
            <a:lvl3pPr>
              <a:defRPr lang="fr-FR" sz="2000"/>
            </a:lvl3pPr>
            <a:lvl4pPr>
              <a:defRPr lang="fr-FR" sz="1800"/>
            </a:lvl4pPr>
            <a:lvl5pPr>
              <a:defRPr lang="fr-FR" sz="1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txBox="1">
            <a:spLocks noGrp="1"/>
          </p:cNvSpPr>
          <p:nvPr>
            <p:ph idx="2"/>
          </p:nvPr>
        </p:nvSpPr>
        <p:spPr>
          <a:xfrm>
            <a:off x="5121270" y="2101848"/>
            <a:ext cx="4227508" cy="4762496"/>
          </a:xfrm>
        </p:spPr>
        <p:txBody>
          <a:bodyPr/>
          <a:lstStyle>
            <a:lvl1pPr>
              <a:defRPr lang="fr-FR" sz="2800"/>
            </a:lvl1pPr>
            <a:lvl2pPr>
              <a:defRPr lang="fr-FR" sz="2400"/>
            </a:lvl2pPr>
            <a:lvl3pPr>
              <a:defRPr lang="fr-FR" sz="2000"/>
            </a:lvl3pPr>
            <a:lvl4pPr>
              <a:defRPr lang="fr-FR" sz="1800"/>
            </a:lvl4pPr>
            <a:lvl5pPr>
              <a:defRPr lang="fr-FR" sz="1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txBox="1">
            <a:spLocks noGrp="1"/>
          </p:cNvSpPr>
          <p:nvPr>
            <p:ph type="title"/>
          </p:nvPr>
        </p:nvSpPr>
        <p:spPr>
          <a:xfrm>
            <a:off x="504821" y="303215"/>
            <a:ext cx="9072567" cy="1258891"/>
          </a:xfrm>
        </p:spPr>
        <p:txBody>
          <a:bodyPr/>
          <a:lstStyle>
            <a:lvl1pPr>
              <a:defRPr lang="fr-FR"/>
            </a:lvl1pPr>
          </a:lstStyle>
          <a:p>
            <a:pPr lvl="0"/>
            <a:r>
              <a:rPr lang="fr-FR"/>
              <a:t>Cliquez pour modifier le style du titre</a:t>
            </a:r>
          </a:p>
        </p:txBody>
      </p:sp>
      <p:sp>
        <p:nvSpPr>
          <p:cNvPr id="3" name="Espace réservé du texte 2"/>
          <p:cNvSpPr txBox="1">
            <a:spLocks noGrp="1"/>
          </p:cNvSpPr>
          <p:nvPr>
            <p:ph type="body" idx="1"/>
          </p:nvPr>
        </p:nvSpPr>
        <p:spPr>
          <a:xfrm>
            <a:off x="504821" y="1692270"/>
            <a:ext cx="4452935" cy="704846"/>
          </a:xfrm>
        </p:spPr>
        <p:txBody>
          <a:bodyPr anchor="b"/>
          <a:lstStyle>
            <a:lvl1pPr marL="0" indent="0">
              <a:buNone/>
              <a:defRPr lang="fr-FR" sz="2400" b="1"/>
            </a:lvl1pPr>
          </a:lstStyle>
          <a:p>
            <a:pPr lvl="0"/>
            <a:r>
              <a:rPr lang="fr-FR"/>
              <a:t>Cliquez pour modifier les styles du texte du masque</a:t>
            </a:r>
          </a:p>
        </p:txBody>
      </p:sp>
      <p:sp>
        <p:nvSpPr>
          <p:cNvPr id="4" name="Espace réservé du contenu 3"/>
          <p:cNvSpPr txBox="1">
            <a:spLocks noGrp="1"/>
          </p:cNvSpPr>
          <p:nvPr>
            <p:ph idx="2"/>
          </p:nvPr>
        </p:nvSpPr>
        <p:spPr>
          <a:xfrm>
            <a:off x="504821" y="2397127"/>
            <a:ext cx="4452935" cy="4356101"/>
          </a:xfrm>
        </p:spPr>
        <p:txBody>
          <a:bodyPr/>
          <a:lstStyle>
            <a:lvl1pPr>
              <a:defRPr lang="fr-FR" sz="2400"/>
            </a:lvl1pPr>
            <a:lvl2pPr>
              <a:defRPr lang="fr-FR" sz="2000"/>
            </a:lvl2pPr>
            <a:lvl3pPr>
              <a:defRPr lang="fr-FR" sz="1800"/>
            </a:lvl3pPr>
            <a:lvl4pPr>
              <a:defRPr lang="fr-FR" sz="1600"/>
            </a:lvl4pPr>
            <a:lvl5pPr>
              <a:defRPr lang="fr-F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txBox="1">
            <a:spLocks noGrp="1"/>
          </p:cNvSpPr>
          <p:nvPr>
            <p:ph type="body" idx="3"/>
          </p:nvPr>
        </p:nvSpPr>
        <p:spPr>
          <a:xfrm>
            <a:off x="5121270" y="1692270"/>
            <a:ext cx="4456108" cy="704846"/>
          </a:xfrm>
        </p:spPr>
        <p:txBody>
          <a:bodyPr anchor="b"/>
          <a:lstStyle>
            <a:lvl1pPr marL="0" indent="0">
              <a:buNone/>
              <a:defRPr lang="fr-FR" sz="2400" b="1"/>
            </a:lvl1pPr>
          </a:lstStyle>
          <a:p>
            <a:pPr lvl="0"/>
            <a:r>
              <a:rPr lang="fr-FR"/>
              <a:t>Cliquez pour modifier les styles du texte du masque</a:t>
            </a:r>
          </a:p>
        </p:txBody>
      </p:sp>
      <p:sp>
        <p:nvSpPr>
          <p:cNvPr id="6" name="Espace réservé du contenu 5"/>
          <p:cNvSpPr txBox="1">
            <a:spLocks noGrp="1"/>
          </p:cNvSpPr>
          <p:nvPr>
            <p:ph idx="4"/>
          </p:nvPr>
        </p:nvSpPr>
        <p:spPr>
          <a:xfrm>
            <a:off x="5121270" y="2397127"/>
            <a:ext cx="4456108" cy="4356101"/>
          </a:xfrm>
        </p:spPr>
        <p:txBody>
          <a:bodyPr/>
          <a:lstStyle>
            <a:lvl1pPr>
              <a:defRPr lang="fr-FR" sz="2400"/>
            </a:lvl1pPr>
            <a:lvl2pPr>
              <a:defRPr lang="fr-FR" sz="2000"/>
            </a:lvl2pPr>
            <a:lvl3pPr>
              <a:defRPr lang="fr-FR" sz="1800"/>
            </a:lvl3pPr>
            <a:lvl4pPr>
              <a:defRPr lang="fr-FR" sz="1600"/>
            </a:lvl4pPr>
            <a:lvl5pPr>
              <a:defRPr lang="fr-F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lang="fr-FR"/>
            </a:lvl1pPr>
          </a:lstStyle>
          <a:p>
            <a:pPr lvl="0"/>
            <a:r>
              <a:rPr lang="fr-FR"/>
              <a:t>Cliquez pour modifier le style du titre</a:t>
            </a: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transition/>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txBox="1">
            <a:spLocks noGrp="1"/>
          </p:cNvSpPr>
          <p:nvPr>
            <p:ph type="title"/>
          </p:nvPr>
        </p:nvSpPr>
        <p:spPr>
          <a:xfrm>
            <a:off x="504821" y="301623"/>
            <a:ext cx="3316291" cy="1279529"/>
          </a:xfrm>
        </p:spPr>
        <p:txBody>
          <a:bodyPr anchor="b" anchorCtr="0"/>
          <a:lstStyle>
            <a:lvl1pPr algn="l">
              <a:defRPr lang="fr-FR" sz="2000" b="1"/>
            </a:lvl1pPr>
          </a:lstStyle>
          <a:p>
            <a:pPr lvl="0"/>
            <a:r>
              <a:rPr lang="fr-FR"/>
              <a:t>Cliquez pour modifier le style du titre</a:t>
            </a:r>
          </a:p>
        </p:txBody>
      </p:sp>
      <p:sp>
        <p:nvSpPr>
          <p:cNvPr id="3" name="Espace réservé du contenu 2"/>
          <p:cNvSpPr txBox="1">
            <a:spLocks noGrp="1"/>
          </p:cNvSpPr>
          <p:nvPr>
            <p:ph idx="1"/>
          </p:nvPr>
        </p:nvSpPr>
        <p:spPr>
          <a:xfrm>
            <a:off x="3941758" y="301623"/>
            <a:ext cx="5635620" cy="6451604"/>
          </a:xfrm>
        </p:spPr>
        <p:txBody>
          <a:bodyPr/>
          <a:lstStyle>
            <a:lvl1pPr>
              <a:defRPr lang="fr-FR"/>
            </a:lvl1pPr>
            <a:lvl2pPr>
              <a:defRPr lang="fr-FR"/>
            </a:lvl2pPr>
            <a:lvl3pPr>
              <a:defRPr lang="fr-FR"/>
            </a:lvl3pPr>
            <a:lvl4pPr>
              <a:defRPr lang="fr-FR"/>
            </a:lvl4pPr>
            <a:lvl5pPr>
              <a:defRPr lang="fr-F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txBox="1">
            <a:spLocks noGrp="1"/>
          </p:cNvSpPr>
          <p:nvPr>
            <p:ph type="body" idx="2"/>
          </p:nvPr>
        </p:nvSpPr>
        <p:spPr>
          <a:xfrm>
            <a:off x="504821" y="1581153"/>
            <a:ext cx="3316291" cy="5172075"/>
          </a:xfrm>
        </p:spPr>
        <p:txBody>
          <a:bodyPr/>
          <a:lstStyle>
            <a:lvl1pPr marL="0" indent="0">
              <a:buNone/>
              <a:defRPr lang="fr-FR" sz="1400"/>
            </a:lvl1pPr>
          </a:lstStyle>
          <a:p>
            <a:pPr lvl="0"/>
            <a:r>
              <a:rPr lang="fr-FR"/>
              <a:t>Cliquez pour modifier les styles du texte du masque</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txBox="1">
            <a:spLocks noGrp="1"/>
          </p:cNvSpPr>
          <p:nvPr>
            <p:ph type="title"/>
          </p:nvPr>
        </p:nvSpPr>
        <p:spPr>
          <a:xfrm>
            <a:off x="1976439" y="5291139"/>
            <a:ext cx="6048371" cy="625477"/>
          </a:xfrm>
        </p:spPr>
        <p:txBody>
          <a:bodyPr anchor="b" anchorCtr="0"/>
          <a:lstStyle>
            <a:lvl1pPr algn="l">
              <a:defRPr lang="fr-FR" sz="2000" b="1"/>
            </a:lvl1pPr>
          </a:lstStyle>
          <a:p>
            <a:pPr lvl="0"/>
            <a:r>
              <a:rPr lang="fr-FR"/>
              <a:t>Cliquez pour modifier le style du titre</a:t>
            </a:r>
          </a:p>
        </p:txBody>
      </p:sp>
      <p:sp>
        <p:nvSpPr>
          <p:cNvPr id="3" name="Espace réservé pour une image  2"/>
          <p:cNvSpPr txBox="1">
            <a:spLocks noGrp="1"/>
          </p:cNvSpPr>
          <p:nvPr>
            <p:ph type="pic" idx="1"/>
          </p:nvPr>
        </p:nvSpPr>
        <p:spPr>
          <a:xfrm>
            <a:off x="1976439" y="674690"/>
            <a:ext cx="6048371" cy="4537079"/>
          </a:xfrm>
        </p:spPr>
        <p:txBody>
          <a:bodyPr/>
          <a:lstStyle>
            <a:lvl1pPr marL="0" indent="0">
              <a:buNone/>
              <a:defRPr lang="fr-FR"/>
            </a:lvl1pPr>
          </a:lstStyle>
          <a:p>
            <a:pPr lvl="0"/>
            <a:endParaRPr lang="fr-FR"/>
          </a:p>
        </p:txBody>
      </p:sp>
      <p:sp>
        <p:nvSpPr>
          <p:cNvPr id="4" name="Espace réservé du texte 3"/>
          <p:cNvSpPr txBox="1">
            <a:spLocks noGrp="1"/>
          </p:cNvSpPr>
          <p:nvPr>
            <p:ph type="body" idx="2"/>
          </p:nvPr>
        </p:nvSpPr>
        <p:spPr>
          <a:xfrm>
            <a:off x="1976439" y="5916616"/>
            <a:ext cx="6048371" cy="887416"/>
          </a:xfrm>
        </p:spPr>
        <p:txBody>
          <a:bodyPr/>
          <a:lstStyle>
            <a:lvl1pPr marL="0" indent="0">
              <a:buNone/>
              <a:defRPr lang="fr-FR" sz="1400"/>
            </a:lvl1pPr>
          </a:lstStyle>
          <a:p>
            <a:pPr lvl="0"/>
            <a:r>
              <a:rPr lang="fr-FR"/>
              <a:t>Cliquez pour modifier les styles du texte du masque</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lang="fr-FR"/>
            </a:lvl1pPr>
          </a:lstStyle>
          <a:p>
            <a:pPr lvl="0"/>
            <a:r>
              <a:rPr lang="fr-FR"/>
              <a:t>Cliquez pour modifier le style du titre</a:t>
            </a:r>
          </a:p>
        </p:txBody>
      </p:sp>
      <p:sp>
        <p:nvSpPr>
          <p:cNvPr id="3" name="Espace réservé du texte vertical 2"/>
          <p:cNvSpPr txBox="1">
            <a:spLocks noGrp="1"/>
          </p:cNvSpPr>
          <p:nvPr>
            <p:ph type="body" orient="vert" idx="1"/>
          </p:nvPr>
        </p:nvSpPr>
        <p:spPr/>
        <p:txBody>
          <a:bodyPr vert="eaVert"/>
          <a:lstStyle>
            <a:lvl1pPr>
              <a:defRPr lang="fr-FR"/>
            </a:lvl1pPr>
            <a:lvl2pPr>
              <a:defRPr lang="fr-FR"/>
            </a:lvl2pPr>
            <a:lvl3pPr>
              <a:defRPr lang="fr-FR"/>
            </a:lvl3pPr>
            <a:lvl4pPr>
              <a:defRPr lang="fr-FR"/>
            </a:lvl4pPr>
            <a:lvl5pPr>
              <a:defRPr lang="fr-F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txBox="1">
            <a:spLocks noGrp="1"/>
          </p:cNvSpPr>
          <p:nvPr>
            <p:ph type="title" orient="vert"/>
          </p:nvPr>
        </p:nvSpPr>
        <p:spPr>
          <a:xfrm>
            <a:off x="7197727" y="627058"/>
            <a:ext cx="2151061" cy="6237286"/>
          </a:xfrm>
        </p:spPr>
        <p:txBody>
          <a:bodyPr vert="eaVert"/>
          <a:lstStyle>
            <a:lvl1pPr>
              <a:defRPr lang="fr-FR"/>
            </a:lvl1pPr>
          </a:lstStyle>
          <a:p>
            <a:pPr lvl="0"/>
            <a:r>
              <a:rPr lang="fr-FR"/>
              <a:t>Cliquez pour modifier le style du titre</a:t>
            </a:r>
          </a:p>
        </p:txBody>
      </p:sp>
      <p:sp>
        <p:nvSpPr>
          <p:cNvPr id="3" name="Espace réservé du texte vertical 2"/>
          <p:cNvSpPr txBox="1">
            <a:spLocks noGrp="1"/>
          </p:cNvSpPr>
          <p:nvPr>
            <p:ph type="body" orient="vert" idx="1"/>
          </p:nvPr>
        </p:nvSpPr>
        <p:spPr>
          <a:xfrm>
            <a:off x="741358" y="627058"/>
            <a:ext cx="6303965" cy="6237286"/>
          </a:xfrm>
        </p:spPr>
        <p:txBody>
          <a:bodyPr vert="eaVert"/>
          <a:lstStyle>
            <a:lvl1pPr>
              <a:defRPr lang="fr-FR"/>
            </a:lvl1pPr>
            <a:lvl2pPr>
              <a:defRPr lang="fr-FR"/>
            </a:lvl2pPr>
            <a:lvl3pPr>
              <a:defRPr lang="fr-FR"/>
            </a:lvl3pPr>
            <a:lvl4pPr>
              <a:defRPr lang="fr-FR"/>
            </a:lvl4pPr>
            <a:lvl5pPr>
              <a:defRPr lang="fr-F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txBox="1">
            <a:spLocks noGrp="1"/>
          </p:cNvSpPr>
          <p:nvPr>
            <p:ph type="ctrTitle"/>
          </p:nvPr>
        </p:nvSpPr>
        <p:spPr>
          <a:xfrm>
            <a:off x="755651" y="2347914"/>
            <a:ext cx="8569327" cy="1620838"/>
          </a:xfrm>
        </p:spPr>
        <p:txBody>
          <a:bodyPr/>
          <a:lstStyle>
            <a:lvl1pPr>
              <a:defRPr lang="fr-FR"/>
            </a:lvl1pPr>
          </a:lstStyle>
          <a:p>
            <a:pPr lvl="0"/>
            <a:r>
              <a:rPr lang="fr-FR"/>
              <a:t>Cliquez pour modifier le style du titre</a:t>
            </a:r>
          </a:p>
        </p:txBody>
      </p:sp>
      <p:sp>
        <p:nvSpPr>
          <p:cNvPr id="3" name="Sous-titre 2"/>
          <p:cNvSpPr txBox="1">
            <a:spLocks noGrp="1"/>
          </p:cNvSpPr>
          <p:nvPr>
            <p:ph type="subTitle" idx="1"/>
          </p:nvPr>
        </p:nvSpPr>
        <p:spPr>
          <a:xfrm>
            <a:off x="1512883" y="4283077"/>
            <a:ext cx="7056433" cy="1931990"/>
          </a:xfrm>
        </p:spPr>
        <p:txBody>
          <a:bodyPr anchorCtr="1"/>
          <a:lstStyle>
            <a:lvl1pPr marL="0" indent="0" algn="ctr">
              <a:buNone/>
              <a:tabLst>
                <a:tab pos="342717" algn="l"/>
                <a:tab pos="448915" algn="l"/>
                <a:tab pos="898196" algn="l"/>
                <a:tab pos="1347478" algn="l"/>
                <a:tab pos="1796759" algn="l"/>
                <a:tab pos="2246040" algn="l"/>
                <a:tab pos="2695322" algn="l"/>
                <a:tab pos="3144603" algn="l"/>
                <a:tab pos="3593875" algn="l"/>
                <a:tab pos="4043156" algn="l"/>
                <a:tab pos="4492438" algn="l"/>
                <a:tab pos="4941362" algn="l"/>
                <a:tab pos="5390644" algn="l"/>
                <a:tab pos="5839916" algn="l"/>
                <a:tab pos="6289197" algn="l"/>
                <a:tab pos="6738478" algn="l"/>
                <a:tab pos="7187760" algn="l"/>
                <a:tab pos="7637041" algn="l"/>
                <a:tab pos="8086322" algn="l"/>
                <a:tab pos="8535603" algn="l"/>
                <a:tab pos="8984876" algn="l"/>
              </a:tabLst>
              <a:defRPr>
                <a:solidFill>
                  <a:srgbClr val="898989"/>
                </a:solidFill>
              </a:defRPr>
            </a:lvl1pPr>
          </a:lstStyle>
          <a:p>
            <a:pPr lvl="0"/>
            <a:r>
              <a:rPr lang="fr-FR"/>
              <a:t>Cliquez pour modifier le style des sous-titres du masque</a:t>
            </a: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lang="fr-FR"/>
            </a:lvl1pPr>
          </a:lstStyle>
          <a:p>
            <a:pPr lvl="0"/>
            <a:r>
              <a:rPr lang="fr-FR"/>
              <a:t>Cliquez pour modifier le style du titre</a:t>
            </a:r>
          </a:p>
        </p:txBody>
      </p:sp>
      <p:sp>
        <p:nvSpPr>
          <p:cNvPr id="3" name="Espace réservé du contenu 2"/>
          <p:cNvSpPr txBox="1">
            <a:spLocks noGrp="1"/>
          </p:cNvSpPr>
          <p:nvPr>
            <p:ph idx="1"/>
          </p:nvPr>
        </p:nvSpPr>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txBox="1">
            <a:spLocks noGrp="1"/>
          </p:cNvSpPr>
          <p:nvPr>
            <p:ph type="title"/>
          </p:nvPr>
        </p:nvSpPr>
        <p:spPr>
          <a:xfrm>
            <a:off x="796927" y="4857749"/>
            <a:ext cx="8567735" cy="1501773"/>
          </a:xfrm>
        </p:spPr>
        <p:txBody>
          <a:bodyPr anchor="t" anchorCtr="0"/>
          <a:lstStyle>
            <a:lvl1pPr algn="l">
              <a:defRPr lang="fr-FR" sz="4000" b="1" cap="all"/>
            </a:lvl1pPr>
          </a:lstStyle>
          <a:p>
            <a:pPr lvl="0"/>
            <a:r>
              <a:rPr lang="fr-FR"/>
              <a:t>Cliquez pour modifier le style du titre</a:t>
            </a:r>
          </a:p>
        </p:txBody>
      </p:sp>
      <p:sp>
        <p:nvSpPr>
          <p:cNvPr id="3" name="Espace réservé du texte 2"/>
          <p:cNvSpPr txBox="1">
            <a:spLocks noGrp="1"/>
          </p:cNvSpPr>
          <p:nvPr>
            <p:ph type="body" idx="1"/>
          </p:nvPr>
        </p:nvSpPr>
        <p:spPr>
          <a:xfrm>
            <a:off x="796927" y="3203572"/>
            <a:ext cx="8567735" cy="1654177"/>
          </a:xfrm>
        </p:spPr>
        <p:txBody>
          <a:bodyPr anchor="b"/>
          <a:lstStyle>
            <a:lvl1pPr marL="0" indent="0">
              <a:buNone/>
              <a:tabLst>
                <a:tab pos="342717" algn="l"/>
                <a:tab pos="448915" algn="l"/>
                <a:tab pos="898196" algn="l"/>
                <a:tab pos="1347478" algn="l"/>
                <a:tab pos="1796759" algn="l"/>
                <a:tab pos="2246040" algn="l"/>
                <a:tab pos="2695322" algn="l"/>
                <a:tab pos="3144603" algn="l"/>
                <a:tab pos="3593875" algn="l"/>
                <a:tab pos="4043156" algn="l"/>
                <a:tab pos="4492438" algn="l"/>
                <a:tab pos="4941362" algn="l"/>
                <a:tab pos="5390644" algn="l"/>
                <a:tab pos="5839916" algn="l"/>
                <a:tab pos="6289197" algn="l"/>
                <a:tab pos="6738478" algn="l"/>
                <a:tab pos="7187760" algn="l"/>
                <a:tab pos="7637041" algn="l"/>
                <a:tab pos="8086322" algn="l"/>
                <a:tab pos="8535603" algn="l"/>
                <a:tab pos="8984876" algn="l"/>
              </a:tabLst>
              <a:defRPr sz="2000">
                <a:solidFill>
                  <a:srgbClr val="898989"/>
                </a:solidFill>
              </a:defRPr>
            </a:lvl1pPr>
          </a:lstStyle>
          <a:p>
            <a:pPr lvl="0"/>
            <a:r>
              <a:rPr lang="fr-FR"/>
              <a:t>Cliquez pour modifier les styles du texte du masque</a:t>
            </a: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lang="fr-FR"/>
            </a:lvl1pPr>
          </a:lstStyle>
          <a:p>
            <a:pPr lvl="0"/>
            <a:r>
              <a:rPr lang="fr-FR"/>
              <a:t>Cliquez pour modifier le style du titre</a:t>
            </a:r>
          </a:p>
        </p:txBody>
      </p:sp>
      <p:sp>
        <p:nvSpPr>
          <p:cNvPr id="3" name="Espace réservé du contenu 2"/>
          <p:cNvSpPr txBox="1">
            <a:spLocks noGrp="1"/>
          </p:cNvSpPr>
          <p:nvPr>
            <p:ph idx="1"/>
          </p:nvPr>
        </p:nvSpPr>
        <p:spPr>
          <a:xfrm>
            <a:off x="503240" y="1768477"/>
            <a:ext cx="4459291" cy="4989515"/>
          </a:xfrm>
        </p:spPr>
        <p:txBody>
          <a:bodyPr/>
          <a:lstStyle>
            <a:lvl1pPr>
              <a:defRPr sz="2800"/>
            </a:lvl1pPr>
            <a:lvl2pPr>
              <a:defRPr sz="2400"/>
            </a:lvl2pPr>
            <a:lvl3pPr>
              <a:defRPr sz="2000"/>
            </a:lvl3pPr>
            <a:lvl4pPr>
              <a:defRPr sz="1800"/>
            </a:lvl4pPr>
            <a:lvl5pPr>
              <a:defRPr sz="1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txBox="1">
            <a:spLocks noGrp="1"/>
          </p:cNvSpPr>
          <p:nvPr>
            <p:ph idx="2"/>
          </p:nvPr>
        </p:nvSpPr>
        <p:spPr>
          <a:xfrm>
            <a:off x="5114925" y="1768477"/>
            <a:ext cx="4460872" cy="4989515"/>
          </a:xfrm>
        </p:spPr>
        <p:txBody>
          <a:bodyPr/>
          <a:lstStyle>
            <a:lvl1pPr>
              <a:defRPr sz="2800"/>
            </a:lvl1pPr>
            <a:lvl2pPr>
              <a:defRPr sz="2400"/>
            </a:lvl2pPr>
            <a:lvl3pPr>
              <a:defRPr sz="2000"/>
            </a:lvl3pPr>
            <a:lvl4pPr>
              <a:defRPr sz="1800"/>
            </a:lvl4pPr>
            <a:lvl5pPr>
              <a:defRPr sz="1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txBox="1">
            <a:spLocks noGrp="1"/>
          </p:cNvSpPr>
          <p:nvPr>
            <p:ph type="title"/>
          </p:nvPr>
        </p:nvSpPr>
        <p:spPr>
          <a:xfrm>
            <a:off x="504821" y="303215"/>
            <a:ext cx="9072567" cy="1258891"/>
          </a:xfrm>
        </p:spPr>
        <p:txBody>
          <a:bodyPr/>
          <a:lstStyle>
            <a:lvl1pPr>
              <a:defRPr lang="fr-FR"/>
            </a:lvl1pPr>
          </a:lstStyle>
          <a:p>
            <a:pPr lvl="0"/>
            <a:r>
              <a:rPr lang="fr-FR"/>
              <a:t>Cliquez pour modifier le style du titre</a:t>
            </a:r>
          </a:p>
        </p:txBody>
      </p:sp>
      <p:sp>
        <p:nvSpPr>
          <p:cNvPr id="3" name="Espace réservé du texte 2"/>
          <p:cNvSpPr txBox="1">
            <a:spLocks noGrp="1"/>
          </p:cNvSpPr>
          <p:nvPr>
            <p:ph type="body" idx="1"/>
          </p:nvPr>
        </p:nvSpPr>
        <p:spPr>
          <a:xfrm>
            <a:off x="504821" y="1692270"/>
            <a:ext cx="4452935" cy="704846"/>
          </a:xfrm>
        </p:spPr>
        <p:txBody>
          <a:bodyPr anchor="b"/>
          <a:lstStyle>
            <a:lvl1pPr marL="0" indent="0">
              <a:buNone/>
              <a:tabLst>
                <a:tab pos="342717" algn="l"/>
                <a:tab pos="448915" algn="l"/>
                <a:tab pos="898196" algn="l"/>
                <a:tab pos="1347478" algn="l"/>
                <a:tab pos="1796759" algn="l"/>
                <a:tab pos="2246040" algn="l"/>
                <a:tab pos="2695322" algn="l"/>
                <a:tab pos="3144603" algn="l"/>
                <a:tab pos="3593875" algn="l"/>
                <a:tab pos="4043156" algn="l"/>
                <a:tab pos="4492438" algn="l"/>
                <a:tab pos="4941362" algn="l"/>
                <a:tab pos="5390644" algn="l"/>
                <a:tab pos="5839916" algn="l"/>
                <a:tab pos="6289197" algn="l"/>
                <a:tab pos="6738478" algn="l"/>
                <a:tab pos="7187760" algn="l"/>
                <a:tab pos="7637041" algn="l"/>
                <a:tab pos="8086322" algn="l"/>
                <a:tab pos="8535603" algn="l"/>
                <a:tab pos="8984876" algn="l"/>
              </a:tabLst>
              <a:defRPr sz="2400" b="1"/>
            </a:lvl1pPr>
          </a:lstStyle>
          <a:p>
            <a:pPr lvl="0"/>
            <a:r>
              <a:rPr lang="fr-FR"/>
              <a:t>Cliquez pour modifier les styles du texte du masque</a:t>
            </a:r>
          </a:p>
        </p:txBody>
      </p:sp>
      <p:sp>
        <p:nvSpPr>
          <p:cNvPr id="4" name="Espace réservé du contenu 3"/>
          <p:cNvSpPr txBox="1">
            <a:spLocks noGrp="1"/>
          </p:cNvSpPr>
          <p:nvPr>
            <p:ph idx="2"/>
          </p:nvPr>
        </p:nvSpPr>
        <p:spPr>
          <a:xfrm>
            <a:off x="504821" y="2397127"/>
            <a:ext cx="4452935" cy="4356101"/>
          </a:xfrm>
        </p:spPr>
        <p:txBody>
          <a:bodyPr/>
          <a:lstStyle>
            <a:lvl1pPr>
              <a:defRPr sz="24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txBox="1">
            <a:spLocks noGrp="1"/>
          </p:cNvSpPr>
          <p:nvPr>
            <p:ph type="body" idx="3"/>
          </p:nvPr>
        </p:nvSpPr>
        <p:spPr>
          <a:xfrm>
            <a:off x="5121270" y="1692270"/>
            <a:ext cx="4456108" cy="704846"/>
          </a:xfrm>
        </p:spPr>
        <p:txBody>
          <a:bodyPr anchor="b"/>
          <a:lstStyle>
            <a:lvl1pPr marL="0" indent="0">
              <a:buNone/>
              <a:tabLst>
                <a:tab pos="342717" algn="l"/>
                <a:tab pos="448915" algn="l"/>
                <a:tab pos="898196" algn="l"/>
                <a:tab pos="1347478" algn="l"/>
                <a:tab pos="1796759" algn="l"/>
                <a:tab pos="2246040" algn="l"/>
                <a:tab pos="2695322" algn="l"/>
                <a:tab pos="3144603" algn="l"/>
                <a:tab pos="3593875" algn="l"/>
                <a:tab pos="4043156" algn="l"/>
                <a:tab pos="4492438" algn="l"/>
                <a:tab pos="4941362" algn="l"/>
                <a:tab pos="5390644" algn="l"/>
                <a:tab pos="5839916" algn="l"/>
                <a:tab pos="6289197" algn="l"/>
                <a:tab pos="6738478" algn="l"/>
                <a:tab pos="7187760" algn="l"/>
                <a:tab pos="7637041" algn="l"/>
                <a:tab pos="8086322" algn="l"/>
                <a:tab pos="8535603" algn="l"/>
                <a:tab pos="8984876" algn="l"/>
              </a:tabLst>
              <a:defRPr sz="2400" b="1"/>
            </a:lvl1pPr>
          </a:lstStyle>
          <a:p>
            <a:pPr lvl="0"/>
            <a:r>
              <a:rPr lang="fr-FR"/>
              <a:t>Cliquez pour modifier les styles du texte du masque</a:t>
            </a:r>
          </a:p>
        </p:txBody>
      </p:sp>
      <p:sp>
        <p:nvSpPr>
          <p:cNvPr id="6" name="Espace réservé du contenu 5"/>
          <p:cNvSpPr txBox="1">
            <a:spLocks noGrp="1"/>
          </p:cNvSpPr>
          <p:nvPr>
            <p:ph idx="4"/>
          </p:nvPr>
        </p:nvSpPr>
        <p:spPr>
          <a:xfrm>
            <a:off x="5121270" y="2397127"/>
            <a:ext cx="4456108" cy="4356101"/>
          </a:xfrm>
        </p:spPr>
        <p:txBody>
          <a:bodyPr/>
          <a:lstStyle>
            <a:lvl1pPr>
              <a:defRPr sz="24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lang="fr-FR"/>
            </a:lvl1pPr>
          </a:lstStyle>
          <a:p>
            <a:pPr lvl="0"/>
            <a:r>
              <a:rPr lang="fr-FR"/>
              <a:t>Cliquez pour modifier le style du titre</a:t>
            </a: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transition/>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txBox="1">
            <a:spLocks noGrp="1"/>
          </p:cNvSpPr>
          <p:nvPr>
            <p:ph type="title"/>
          </p:nvPr>
        </p:nvSpPr>
        <p:spPr>
          <a:xfrm>
            <a:off x="504821" y="301623"/>
            <a:ext cx="3316291" cy="1279529"/>
          </a:xfrm>
        </p:spPr>
        <p:txBody>
          <a:bodyPr anchor="b" anchorCtr="0"/>
          <a:lstStyle>
            <a:lvl1pPr algn="l">
              <a:defRPr lang="fr-FR" sz="2000" b="1"/>
            </a:lvl1pPr>
          </a:lstStyle>
          <a:p>
            <a:pPr lvl="0"/>
            <a:r>
              <a:rPr lang="fr-FR"/>
              <a:t>Cliquez pour modifier le style du titre</a:t>
            </a:r>
          </a:p>
        </p:txBody>
      </p:sp>
      <p:sp>
        <p:nvSpPr>
          <p:cNvPr id="3" name="Espace réservé du contenu 2"/>
          <p:cNvSpPr txBox="1">
            <a:spLocks noGrp="1"/>
          </p:cNvSpPr>
          <p:nvPr>
            <p:ph idx="1"/>
          </p:nvPr>
        </p:nvSpPr>
        <p:spPr>
          <a:xfrm>
            <a:off x="3941758" y="301623"/>
            <a:ext cx="5635620" cy="6451604"/>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txBox="1">
            <a:spLocks noGrp="1"/>
          </p:cNvSpPr>
          <p:nvPr>
            <p:ph type="body" idx="2"/>
          </p:nvPr>
        </p:nvSpPr>
        <p:spPr>
          <a:xfrm>
            <a:off x="504821" y="1581153"/>
            <a:ext cx="3316291" cy="5172075"/>
          </a:xfrm>
        </p:spPr>
        <p:txBody>
          <a:bodyPr/>
          <a:lstStyle>
            <a:lvl1pPr marL="0" indent="0">
              <a:buNone/>
              <a:tabLst>
                <a:tab pos="342717" algn="l"/>
                <a:tab pos="448915" algn="l"/>
                <a:tab pos="898196" algn="l"/>
                <a:tab pos="1347478" algn="l"/>
                <a:tab pos="1796759" algn="l"/>
                <a:tab pos="2246040" algn="l"/>
                <a:tab pos="2695322" algn="l"/>
                <a:tab pos="3144603" algn="l"/>
                <a:tab pos="3593875" algn="l"/>
                <a:tab pos="4043156" algn="l"/>
                <a:tab pos="4492438" algn="l"/>
                <a:tab pos="4941362" algn="l"/>
                <a:tab pos="5390644" algn="l"/>
                <a:tab pos="5839916" algn="l"/>
                <a:tab pos="6289197" algn="l"/>
                <a:tab pos="6738478" algn="l"/>
                <a:tab pos="7187760" algn="l"/>
                <a:tab pos="7637041" algn="l"/>
                <a:tab pos="8086322" algn="l"/>
                <a:tab pos="8535603" algn="l"/>
                <a:tab pos="8984876" algn="l"/>
              </a:tabLst>
              <a:defRPr sz="1400"/>
            </a:lvl1pPr>
          </a:lstStyle>
          <a:p>
            <a:pPr lvl="0"/>
            <a:r>
              <a:rPr lang="fr-FR"/>
              <a:t>Cliquez pour modifier les styles du texte du masque</a:t>
            </a: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txBox="1">
            <a:spLocks noGrp="1"/>
          </p:cNvSpPr>
          <p:nvPr>
            <p:ph type="title"/>
          </p:nvPr>
        </p:nvSpPr>
        <p:spPr>
          <a:xfrm>
            <a:off x="1976439" y="5291139"/>
            <a:ext cx="6048371" cy="625477"/>
          </a:xfrm>
        </p:spPr>
        <p:txBody>
          <a:bodyPr anchor="b" anchorCtr="0"/>
          <a:lstStyle>
            <a:lvl1pPr algn="l">
              <a:defRPr lang="fr-FR" sz="2000" b="1"/>
            </a:lvl1pPr>
          </a:lstStyle>
          <a:p>
            <a:pPr lvl="0"/>
            <a:r>
              <a:rPr lang="fr-FR"/>
              <a:t>Cliquez pour modifier le style du titre</a:t>
            </a:r>
          </a:p>
        </p:txBody>
      </p:sp>
      <p:sp>
        <p:nvSpPr>
          <p:cNvPr id="3" name="Espace réservé pour une image  2"/>
          <p:cNvSpPr txBox="1">
            <a:spLocks noGrp="1"/>
          </p:cNvSpPr>
          <p:nvPr>
            <p:ph type="pic" idx="1"/>
          </p:nvPr>
        </p:nvSpPr>
        <p:spPr>
          <a:xfrm>
            <a:off x="1976439" y="674690"/>
            <a:ext cx="6048371" cy="4537079"/>
          </a:xfrm>
        </p:spPr>
        <p:txBody>
          <a:bodyPr/>
          <a:lstStyle>
            <a:lvl1pPr marL="0" indent="0">
              <a:buNone/>
              <a:tabLst>
                <a:tab pos="342717" algn="l"/>
                <a:tab pos="448915" algn="l"/>
                <a:tab pos="898196" algn="l"/>
                <a:tab pos="1347478" algn="l"/>
                <a:tab pos="1796759" algn="l"/>
                <a:tab pos="2246040" algn="l"/>
                <a:tab pos="2695322" algn="l"/>
                <a:tab pos="3144603" algn="l"/>
                <a:tab pos="3593875" algn="l"/>
                <a:tab pos="4043156" algn="l"/>
                <a:tab pos="4492438" algn="l"/>
                <a:tab pos="4941362" algn="l"/>
                <a:tab pos="5390644" algn="l"/>
                <a:tab pos="5839916" algn="l"/>
                <a:tab pos="6289197" algn="l"/>
                <a:tab pos="6738478" algn="l"/>
                <a:tab pos="7187760" algn="l"/>
                <a:tab pos="7637041" algn="l"/>
                <a:tab pos="8086322" algn="l"/>
                <a:tab pos="8535603" algn="l"/>
                <a:tab pos="8984876" algn="l"/>
              </a:tabLst>
              <a:defRPr/>
            </a:lvl1pPr>
          </a:lstStyle>
          <a:p>
            <a:pPr lvl="0"/>
            <a:endParaRPr lang="fr-FR"/>
          </a:p>
        </p:txBody>
      </p:sp>
      <p:sp>
        <p:nvSpPr>
          <p:cNvPr id="4" name="Espace réservé du texte 3"/>
          <p:cNvSpPr txBox="1">
            <a:spLocks noGrp="1"/>
          </p:cNvSpPr>
          <p:nvPr>
            <p:ph type="body" idx="2"/>
          </p:nvPr>
        </p:nvSpPr>
        <p:spPr>
          <a:xfrm>
            <a:off x="1976439" y="5916616"/>
            <a:ext cx="6048371" cy="887416"/>
          </a:xfrm>
        </p:spPr>
        <p:txBody>
          <a:bodyPr/>
          <a:lstStyle>
            <a:lvl1pPr marL="0" indent="0">
              <a:buNone/>
              <a:tabLst>
                <a:tab pos="342717" algn="l"/>
                <a:tab pos="448915" algn="l"/>
                <a:tab pos="898196" algn="l"/>
                <a:tab pos="1347478" algn="l"/>
                <a:tab pos="1796759" algn="l"/>
                <a:tab pos="2246040" algn="l"/>
                <a:tab pos="2695322" algn="l"/>
                <a:tab pos="3144603" algn="l"/>
                <a:tab pos="3593875" algn="l"/>
                <a:tab pos="4043156" algn="l"/>
                <a:tab pos="4492438" algn="l"/>
                <a:tab pos="4941362" algn="l"/>
                <a:tab pos="5390644" algn="l"/>
                <a:tab pos="5839916" algn="l"/>
                <a:tab pos="6289197" algn="l"/>
                <a:tab pos="6738478" algn="l"/>
                <a:tab pos="7187760" algn="l"/>
                <a:tab pos="7637041" algn="l"/>
                <a:tab pos="8086322" algn="l"/>
                <a:tab pos="8535603" algn="l"/>
                <a:tab pos="8984876" algn="l"/>
              </a:tabLst>
              <a:defRPr sz="1400"/>
            </a:lvl1pPr>
          </a:lstStyle>
          <a:p>
            <a:pPr lvl="0"/>
            <a:r>
              <a:rPr lang="fr-FR"/>
              <a:t>Cliquez pour modifier les styles du texte du masque</a:t>
            </a: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lang="fr-FR"/>
            </a:lvl1pPr>
          </a:lstStyle>
          <a:p>
            <a:pPr lvl="0"/>
            <a:r>
              <a:rPr lang="fr-FR"/>
              <a:t>Cliquez pour modifier le style du titre</a:t>
            </a:r>
          </a:p>
        </p:txBody>
      </p:sp>
      <p:sp>
        <p:nvSpPr>
          <p:cNvPr id="3" name="Espace réservé du texte vertical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txBox="1">
            <a:spLocks noGrp="1"/>
          </p:cNvSpPr>
          <p:nvPr>
            <p:ph type="title" orient="vert"/>
          </p:nvPr>
        </p:nvSpPr>
        <p:spPr>
          <a:xfrm>
            <a:off x="7308854" y="301623"/>
            <a:ext cx="2266953" cy="6456358"/>
          </a:xfrm>
        </p:spPr>
        <p:txBody>
          <a:bodyPr vert="eaVert"/>
          <a:lstStyle>
            <a:lvl1pPr>
              <a:defRPr lang="fr-FR"/>
            </a:lvl1pPr>
          </a:lstStyle>
          <a:p>
            <a:pPr lvl="0"/>
            <a:r>
              <a:rPr lang="fr-FR"/>
              <a:t>Cliquez pour modifier le style du titre</a:t>
            </a:r>
          </a:p>
        </p:txBody>
      </p:sp>
      <p:sp>
        <p:nvSpPr>
          <p:cNvPr id="3" name="Espace réservé du texte vertical 2"/>
          <p:cNvSpPr txBox="1">
            <a:spLocks noGrp="1"/>
          </p:cNvSpPr>
          <p:nvPr>
            <p:ph type="body" orient="vert" idx="1"/>
          </p:nvPr>
        </p:nvSpPr>
        <p:spPr>
          <a:xfrm>
            <a:off x="503240" y="301623"/>
            <a:ext cx="6653210" cy="6456358"/>
          </a:xfr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gi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Espace réservé du titre 1"/>
          <p:cNvSpPr txBox="1">
            <a:spLocks noGrp="1"/>
          </p:cNvSpPr>
          <p:nvPr>
            <p:ph type="title"/>
          </p:nvPr>
        </p:nvSpPr>
        <p:spPr>
          <a:xfrm>
            <a:off x="503998" y="301322"/>
            <a:ext cx="9071643" cy="1262155"/>
          </a:xfrm>
          <a:prstGeom prst="rect">
            <a:avLst/>
          </a:prstGeom>
          <a:noFill/>
          <a:ln>
            <a:noFill/>
          </a:ln>
        </p:spPr>
        <p:txBody>
          <a:bodyPr vert="horz" wrap="square" lIns="0" tIns="0" rIns="0" bIns="0" anchor="ctr" anchorCtr="1" compatLnSpc="1"/>
          <a:lstStyle/>
          <a:p>
            <a:pPr lvl="0"/>
            <a:endParaRPr lang="fr-FR"/>
          </a:p>
        </p:txBody>
      </p:sp>
      <p:sp>
        <p:nvSpPr>
          <p:cNvPr id="3" name="Espace réservé du texte 2"/>
          <p:cNvSpPr txBox="1">
            <a:spLocks noGrp="1"/>
          </p:cNvSpPr>
          <p:nvPr>
            <p:ph type="body" idx="1"/>
          </p:nvPr>
        </p:nvSpPr>
        <p:spPr>
          <a:xfrm>
            <a:off x="503998" y="1769043"/>
            <a:ext cx="9071643" cy="4989240"/>
          </a:xfrm>
          <a:prstGeom prst="rect">
            <a:avLst/>
          </a:prstGeom>
          <a:noFill/>
          <a:ln>
            <a:noFill/>
          </a:ln>
        </p:spPr>
        <p:txBody>
          <a:bodyPr vert="horz" wrap="square" lIns="0" tIns="0" rIns="0" bIns="0" anchor="t" anchorCtr="0" compatLnSpc="1"/>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txBox="1">
            <a:spLocks noGrp="1"/>
          </p:cNvSpPr>
          <p:nvPr>
            <p:ph type="dt" sz="half" idx="2"/>
          </p:nvPr>
        </p:nvSpPr>
        <p:spPr>
          <a:xfrm>
            <a:off x="503998" y="6887160"/>
            <a:ext cx="2348279" cy="521281"/>
          </a:xfrm>
          <a:prstGeom prst="rect">
            <a:avLst/>
          </a:prstGeom>
          <a:noFill/>
          <a:ln>
            <a:noFill/>
          </a:ln>
        </p:spPr>
        <p:txBody>
          <a:bodyPr vert="horz" wrap="square" lIns="0" tIns="0" rIns="0" bIns="0" anchor="t" anchorCtr="0" compatLnSpc="1"/>
          <a:lstStyle>
            <a:lvl1pPr marL="0" marR="0" lvl="0" indent="0" algn="l" defTabSz="914400" rtl="0" fontAlgn="auto" hangingPunct="0">
              <a:lnSpc>
                <a:spcPct val="100000"/>
              </a:lnSpc>
              <a:spcBef>
                <a:spcPts val="0"/>
              </a:spcBef>
              <a:spcAft>
                <a:spcPts val="0"/>
              </a:spcAft>
              <a:buNone/>
              <a:tabLst/>
              <a:defRPr lang="fr-FR" sz="1400" b="0" i="0" u="none" strike="noStrike" kern="1200" cap="none" spc="0" baseline="0">
                <a:solidFill>
                  <a:srgbClr val="000000"/>
                </a:solidFill>
                <a:uFillTx/>
                <a:latin typeface="Times New Roman" pitchFamily="18"/>
                <a:ea typeface="Andale Sans UI" pitchFamily="2"/>
                <a:cs typeface="Tahoma" pitchFamily="2"/>
              </a:defRPr>
            </a:lvl1pPr>
          </a:lstStyle>
          <a:p>
            <a:pPr lvl="0"/>
            <a:endParaRPr lang="fr-FR"/>
          </a:p>
        </p:txBody>
      </p:sp>
      <p:sp>
        <p:nvSpPr>
          <p:cNvPr id="5" name="Espace réservé du pied de page 4"/>
          <p:cNvSpPr txBox="1">
            <a:spLocks noGrp="1"/>
          </p:cNvSpPr>
          <p:nvPr>
            <p:ph type="ftr" sz="quarter" idx="3"/>
          </p:nvPr>
        </p:nvSpPr>
        <p:spPr>
          <a:xfrm>
            <a:off x="3447361" y="6887160"/>
            <a:ext cx="3194995" cy="521281"/>
          </a:xfrm>
          <a:prstGeom prst="rect">
            <a:avLst/>
          </a:prstGeom>
          <a:noFill/>
          <a:ln>
            <a:noFill/>
          </a:ln>
        </p:spPr>
        <p:txBody>
          <a:bodyPr vert="horz" wrap="square" lIns="0" tIns="0" rIns="0" bIns="0" anchor="t" anchorCtr="1" compatLnSpc="1"/>
          <a:lstStyle>
            <a:lvl1pPr marL="0" marR="0" lvl="0" indent="0" algn="ctr" defTabSz="914400" rtl="0" fontAlgn="auto" hangingPunct="0">
              <a:lnSpc>
                <a:spcPct val="100000"/>
              </a:lnSpc>
              <a:spcBef>
                <a:spcPts val="0"/>
              </a:spcBef>
              <a:spcAft>
                <a:spcPts val="0"/>
              </a:spcAft>
              <a:buNone/>
              <a:tabLst/>
              <a:defRPr lang="fr-FR" sz="1400" b="0" i="0" u="none" strike="noStrike" kern="1200" cap="none" spc="0" baseline="0">
                <a:solidFill>
                  <a:srgbClr val="000000"/>
                </a:solidFill>
                <a:uFillTx/>
                <a:latin typeface="Times New Roman" pitchFamily="18"/>
                <a:ea typeface="Andale Sans UI" pitchFamily="2"/>
                <a:cs typeface="Tahoma" pitchFamily="2"/>
              </a:defRPr>
            </a:lvl1pPr>
          </a:lstStyle>
          <a:p>
            <a:pPr lvl="0"/>
            <a:endParaRPr lang="fr-FR"/>
          </a:p>
        </p:txBody>
      </p:sp>
      <p:sp>
        <p:nvSpPr>
          <p:cNvPr id="6" name="Espace réservé du numéro de diapositive 5"/>
          <p:cNvSpPr txBox="1">
            <a:spLocks noGrp="1"/>
          </p:cNvSpPr>
          <p:nvPr>
            <p:ph type="sldNum" sz="quarter" idx="4"/>
          </p:nvPr>
        </p:nvSpPr>
        <p:spPr>
          <a:xfrm>
            <a:off x="7227362" y="6887160"/>
            <a:ext cx="2348279" cy="521281"/>
          </a:xfrm>
          <a:prstGeom prst="rect">
            <a:avLst/>
          </a:prstGeom>
          <a:noFill/>
          <a:ln>
            <a:noFill/>
          </a:ln>
        </p:spPr>
        <p:txBody>
          <a:bodyPr vert="horz" wrap="square" lIns="0" tIns="0" rIns="0" bIns="0" anchor="t" anchorCtr="0" compatLnSpc="1"/>
          <a:lstStyle>
            <a:lvl1pPr marL="0" marR="0" lvl="0" indent="0" algn="r" defTabSz="914400" rtl="0" fontAlgn="auto" hangingPunct="0">
              <a:lnSpc>
                <a:spcPct val="100000"/>
              </a:lnSpc>
              <a:spcBef>
                <a:spcPts val="0"/>
              </a:spcBef>
              <a:spcAft>
                <a:spcPts val="0"/>
              </a:spcAft>
              <a:buNone/>
              <a:tabLst/>
              <a:defRPr lang="fr-FR" sz="1400" b="0" i="0" u="none" strike="noStrike" kern="1200" cap="none" spc="0" baseline="0">
                <a:solidFill>
                  <a:srgbClr val="000000"/>
                </a:solidFill>
                <a:uFillTx/>
                <a:latin typeface="Times New Roman" pitchFamily="18"/>
                <a:ea typeface="Andale Sans UI" pitchFamily="2"/>
                <a:cs typeface="Tahoma" pitchFamily="2"/>
              </a:defRPr>
            </a:lvl1pPr>
          </a:lstStyle>
          <a:p>
            <a:pPr lvl="0"/>
            <a:fld id="{8BB1F154-1F49-4431-80CB-40EA195A3634}" type="slidenum">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0">
        <a:lnSpc>
          <a:spcPct val="100000"/>
        </a:lnSpc>
        <a:spcBef>
          <a:spcPts val="0"/>
        </a:spcBef>
        <a:spcAft>
          <a:spcPts val="0"/>
        </a:spcAft>
        <a:buSzPct val="45000"/>
        <a:buFont typeface="StarSymbol"/>
        <a:buChar char="●"/>
        <a:tabLst/>
        <a:defRPr lang="fr-FR" sz="4400" b="0" i="0" u="none" strike="noStrike" kern="1200" cap="none" spc="0" baseline="0">
          <a:solidFill>
            <a:srgbClr val="000000"/>
          </a:solidFill>
          <a:uFillTx/>
          <a:latin typeface="Arial" pitchFamily="18"/>
          <a:cs typeface="Tahoma" pitchFamily="2"/>
        </a:defRPr>
      </a:lvl1pPr>
    </p:titleStyle>
    <p:bodyStyle>
      <a:lvl1pPr marL="431999" marR="0" lvl="0" indent="-323999" defTabSz="914400" rtl="0" fontAlgn="auto" hangingPunct="0">
        <a:lnSpc>
          <a:spcPct val="100000"/>
        </a:lnSpc>
        <a:spcBef>
          <a:spcPts val="0"/>
        </a:spcBef>
        <a:spcAft>
          <a:spcPts val="1415"/>
        </a:spcAft>
        <a:buSzPct val="45000"/>
        <a:buFont typeface="StarSymbol"/>
        <a:buChar char="●"/>
        <a:tabLst/>
        <a:defRPr lang="fr-FR" sz="3200" b="0" i="0" u="none" strike="noStrike" kern="1200" cap="none" spc="0" baseline="0">
          <a:solidFill>
            <a:srgbClr val="000000"/>
          </a:solidFill>
          <a:uFillTx/>
          <a:latin typeface="Arial" pitchFamily="18"/>
          <a:ea typeface="Andale Sans UI" pitchFamily="2"/>
          <a:cs typeface="Tahoma" pitchFamily="2"/>
        </a:defRPr>
      </a:lvl1pPr>
      <a:lvl2pPr marL="863998" marR="0" lvl="1" indent="-323999" defTabSz="914400" rtl="0" fontAlgn="auto" hangingPunct="1">
        <a:lnSpc>
          <a:spcPct val="100000"/>
        </a:lnSpc>
        <a:spcBef>
          <a:spcPts val="0"/>
        </a:spcBef>
        <a:spcAft>
          <a:spcPts val="1135"/>
        </a:spcAft>
        <a:buSzPct val="45000"/>
        <a:buFont typeface="StarSymbol"/>
        <a:buChar char="●"/>
        <a:tabLst/>
        <a:defRPr lang="fr-FR" sz="2800" b="0" i="0" u="none" strike="noStrike" kern="1200" cap="none" spc="0" baseline="0">
          <a:solidFill>
            <a:srgbClr val="000000"/>
          </a:solidFill>
          <a:uFillTx/>
          <a:latin typeface="Arial" pitchFamily="18"/>
          <a:ea typeface="Andale Sans UI" pitchFamily="2"/>
          <a:cs typeface="Tahoma" pitchFamily="2"/>
        </a:defRPr>
      </a:lvl2pPr>
      <a:lvl3pPr marL="1295997" marR="0" lvl="2" indent="-287999" defTabSz="914400" rtl="0" fontAlgn="auto" hangingPunct="1">
        <a:lnSpc>
          <a:spcPct val="100000"/>
        </a:lnSpc>
        <a:spcBef>
          <a:spcPts val="0"/>
        </a:spcBef>
        <a:spcAft>
          <a:spcPts val="850"/>
        </a:spcAft>
        <a:buSzPct val="75000"/>
        <a:buFont typeface="StarSymbol"/>
        <a:buChar char="–"/>
        <a:tabLst/>
        <a:defRPr lang="fr-FR" sz="2400" b="0" i="0" u="none" strike="noStrike" kern="1200" cap="none" spc="0" baseline="0">
          <a:solidFill>
            <a:srgbClr val="000000"/>
          </a:solidFill>
          <a:uFillTx/>
          <a:latin typeface="Arial" pitchFamily="18"/>
          <a:ea typeface="Andale Sans UI" pitchFamily="2"/>
          <a:cs typeface="Tahoma" pitchFamily="2"/>
        </a:defRPr>
      </a:lvl3pPr>
      <a:lvl4pPr marL="1727996" marR="0" lvl="3" indent="-215999" defTabSz="914400" rtl="0" fontAlgn="auto" hangingPunct="1">
        <a:lnSpc>
          <a:spcPct val="100000"/>
        </a:lnSpc>
        <a:spcBef>
          <a:spcPts val="0"/>
        </a:spcBef>
        <a:spcAft>
          <a:spcPts val="565"/>
        </a:spcAft>
        <a:buSzPct val="45000"/>
        <a:buFont typeface="StarSymbol"/>
        <a:buChar char="●"/>
        <a:tabLst/>
        <a:defRPr lang="fr-FR" sz="2000" b="0" i="0" u="none" strike="noStrike" kern="1200" cap="none" spc="0" baseline="0">
          <a:solidFill>
            <a:srgbClr val="000000"/>
          </a:solidFill>
          <a:uFillTx/>
          <a:latin typeface="Arial" pitchFamily="18"/>
          <a:ea typeface="Andale Sans UI" pitchFamily="2"/>
          <a:cs typeface="Tahoma" pitchFamily="2"/>
        </a:defRPr>
      </a:lvl4pPr>
      <a:lvl5pPr marL="2159995" marR="0" lvl="4" indent="-215999" defTabSz="914400" rtl="0" fontAlgn="auto" hangingPunct="1">
        <a:lnSpc>
          <a:spcPct val="100000"/>
        </a:lnSpc>
        <a:spcBef>
          <a:spcPts val="0"/>
        </a:spcBef>
        <a:spcAft>
          <a:spcPts val="285"/>
        </a:spcAft>
        <a:buSzPct val="75000"/>
        <a:buFont typeface="StarSymbol"/>
        <a:buChar char="–"/>
        <a:tabLst/>
        <a:defRPr lang="fr-FR" sz="2000" b="0" i="0" u="none" strike="noStrike" kern="1200" cap="none" spc="0" baseline="0">
          <a:solidFill>
            <a:srgbClr val="000000"/>
          </a:solidFill>
          <a:uFillTx/>
          <a:latin typeface="Arial" pitchFamily="18"/>
          <a:ea typeface="Andale Sans UI" pitchFamily="2"/>
          <a:cs typeface="Tahoma" pitchFamily="2"/>
        </a:defRPr>
      </a:lvl5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7DA647"/>
            </a:gs>
            <a:gs pos="100000">
              <a:srgbClr val="FFFFFF"/>
            </a:gs>
          </a:gsLst>
          <a:path path="circle">
            <a:fillToRect l="20000" r="80000" b="100000"/>
          </a:path>
        </a:gradFill>
        <a:effectLst/>
      </p:bgPr>
    </p:bg>
    <p:spTree>
      <p:nvGrpSpPr>
        <p:cNvPr id="1" name=""/>
        <p:cNvGrpSpPr/>
        <p:nvPr/>
      </p:nvGrpSpPr>
      <p:grpSpPr>
        <a:xfrm>
          <a:off x="0" y="0"/>
          <a:ext cx="0" cy="0"/>
          <a:chOff x="0" y="0"/>
          <a:chExt cx="0" cy="0"/>
        </a:xfrm>
      </p:grpSpPr>
      <p:sp>
        <p:nvSpPr>
          <p:cNvPr id="2" name="Espace réservé du titre 1"/>
          <p:cNvSpPr txBox="1">
            <a:spLocks noGrp="1"/>
          </p:cNvSpPr>
          <p:nvPr>
            <p:ph type="title"/>
          </p:nvPr>
        </p:nvSpPr>
        <p:spPr>
          <a:xfrm>
            <a:off x="740883" y="627479"/>
            <a:ext cx="8607960" cy="1262155"/>
          </a:xfrm>
          <a:prstGeom prst="rect">
            <a:avLst/>
          </a:prstGeom>
          <a:noFill/>
          <a:ln>
            <a:noFill/>
          </a:ln>
        </p:spPr>
        <p:txBody>
          <a:bodyPr vert="horz" wrap="square" lIns="0" tIns="0" rIns="0" bIns="0" anchor="ctr" anchorCtr="1" compatLnSpc="1"/>
          <a:lstStyle/>
          <a:p>
            <a:pPr lvl="0"/>
            <a:r>
              <a:rPr lang="de-DE"/>
              <a:t>Pulse para editar el formato del texto de título</a:t>
            </a:r>
          </a:p>
        </p:txBody>
      </p:sp>
      <p:sp>
        <p:nvSpPr>
          <p:cNvPr id="3" name="Espace réservé du texte 2"/>
          <p:cNvSpPr txBox="1">
            <a:spLocks noGrp="1"/>
          </p:cNvSpPr>
          <p:nvPr>
            <p:ph type="body" idx="1"/>
          </p:nvPr>
        </p:nvSpPr>
        <p:spPr>
          <a:xfrm>
            <a:off x="740883" y="2101684"/>
            <a:ext cx="8607960" cy="4762442"/>
          </a:xfrm>
          <a:prstGeom prst="rect">
            <a:avLst/>
          </a:prstGeom>
          <a:noFill/>
          <a:ln>
            <a:noFill/>
          </a:ln>
        </p:spPr>
        <p:txBody>
          <a:bodyPr vert="horz" wrap="square" lIns="0" tIns="0" rIns="0" bIns="0" anchor="t" anchorCtr="0" compatLnSpc="1"/>
          <a:lstStyle/>
          <a:p>
            <a:pPr lvl="0"/>
            <a:r>
              <a:rPr lang="de-DE"/>
              <a:t>Pulse para editar los formatos del texto del esquema</a:t>
            </a:r>
          </a:p>
          <a:p>
            <a:pPr lvl="1"/>
            <a:r>
              <a:rPr lang="de-DE"/>
              <a:t>Segundo nivel del esquema</a:t>
            </a:r>
          </a:p>
          <a:p>
            <a:pPr lvl="2"/>
            <a:r>
              <a:rPr lang="de-DE"/>
              <a:t>Tercer nivel del esquema</a:t>
            </a:r>
          </a:p>
          <a:p>
            <a:pPr lvl="3"/>
            <a:r>
              <a:rPr lang="de-DE"/>
              <a:t>Cuarto nivel del esquema</a:t>
            </a:r>
          </a:p>
          <a:p>
            <a:pPr lvl="4"/>
            <a:r>
              <a:rPr lang="de-DE"/>
              <a:t>Quinto nivel del esquema</a:t>
            </a:r>
          </a:p>
          <a:p>
            <a:pPr lvl="5"/>
            <a:r>
              <a:rPr lang="de-DE"/>
              <a:t>Sexto nivel del esquema</a:t>
            </a:r>
          </a:p>
          <a:p>
            <a:pPr lvl="6"/>
            <a:r>
              <a:rPr lang="de-DE"/>
              <a:t>Séptimo nivel del esquema</a:t>
            </a:r>
          </a:p>
          <a:p>
            <a:pPr lvl="7"/>
            <a:r>
              <a:rPr lang="de-DE"/>
              <a:t>Octavo nivel del esquema</a:t>
            </a:r>
          </a:p>
          <a:p>
            <a:pPr lvl="8"/>
            <a:r>
              <a:rPr lang="de-DE"/>
              <a:t>Noveno nivel del esquema</a:t>
            </a:r>
          </a:p>
        </p:txBody>
      </p:sp>
      <p:pic>
        <p:nvPicPr>
          <p:cNvPr id="4" name="Image 3"/>
          <p:cNvPicPr>
            <a:picLocks noChangeAspect="1"/>
          </p:cNvPicPr>
          <p:nvPr/>
        </p:nvPicPr>
        <p:blipFill>
          <a:blip r:embed="rId13" cstate="print">
            <a:alphaModFix/>
            <a:lum/>
          </a:blip>
          <a:srcRect/>
          <a:stretch>
            <a:fillRect/>
          </a:stretch>
        </p:blipFill>
        <p:spPr>
          <a:xfrm>
            <a:off x="7463515" y="4829403"/>
            <a:ext cx="2616482" cy="2548076"/>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marL="0" marR="0" lvl="0" indent="0" algn="ctr" defTabSz="914400" rtl="0" fontAlgn="auto" hangingPunct="0">
        <a:lnSpc>
          <a:spcPct val="100000"/>
        </a:lnSpc>
        <a:spcBef>
          <a:spcPts val="0"/>
        </a:spcBef>
        <a:spcAft>
          <a:spcPts val="0"/>
        </a:spcAft>
        <a:buSzPct val="45000"/>
        <a:buFont typeface="StarSymbol"/>
        <a:buChar char="●"/>
        <a:tabLst/>
        <a:defRPr lang="de-DE" sz="4400" b="0" i="0" u="none" strike="noStrike" kern="0" cap="none" spc="0" baseline="0">
          <a:solidFill>
            <a:srgbClr val="5C8526"/>
          </a:solidFill>
          <a:uFillTx/>
          <a:latin typeface="Tahoma" pitchFamily="34"/>
          <a:ea typeface="Lucida Sans Unicode" pitchFamily="2"/>
          <a:cs typeface="Tahoma" pitchFamily="2"/>
        </a:defRPr>
      </a:lvl1pPr>
    </p:titleStyle>
    <p:bodyStyle>
      <a:lvl1pPr marL="431999" marR="0" lvl="0" indent="-323999" defTabSz="914400" rtl="0" fontAlgn="auto" hangingPunct="0">
        <a:lnSpc>
          <a:spcPct val="100000"/>
        </a:lnSpc>
        <a:spcBef>
          <a:spcPts val="0"/>
        </a:spcBef>
        <a:spcAft>
          <a:spcPts val="1415"/>
        </a:spcAft>
        <a:buClr>
          <a:srgbClr val="7DA647"/>
        </a:buClr>
        <a:buSzPct val="45000"/>
        <a:buFont typeface="StarSymbol"/>
        <a:buChar char="●"/>
        <a:tabLst/>
        <a:defRPr lang="de-DE" sz="3200" b="0" i="0" u="none" strike="noStrike" kern="0" cap="none" spc="0" baseline="0">
          <a:solidFill>
            <a:srgbClr val="198A8A"/>
          </a:solidFill>
          <a:uFillTx/>
          <a:latin typeface="Times New Roman" pitchFamily="18"/>
          <a:ea typeface="Lucida Sans Unicode" pitchFamily="2"/>
          <a:cs typeface="Tahoma" pitchFamily="2"/>
        </a:defRPr>
      </a:lvl1pPr>
      <a:lvl2pPr marL="863998" marR="0" lvl="1" indent="-287999" defTabSz="914400" rtl="0" fontAlgn="auto" hangingPunct="0">
        <a:lnSpc>
          <a:spcPct val="100000"/>
        </a:lnSpc>
        <a:spcBef>
          <a:spcPts val="0"/>
        </a:spcBef>
        <a:spcAft>
          <a:spcPts val="1135"/>
        </a:spcAft>
        <a:buClr>
          <a:srgbClr val="7DA647"/>
        </a:buClr>
        <a:buSzPct val="45000"/>
        <a:buFont typeface="StarSymbol"/>
        <a:buChar char="●"/>
        <a:tabLst/>
        <a:defRPr lang="de-DE" sz="2800" b="0" i="0" u="none" strike="noStrike" kern="0" cap="none" spc="0" baseline="0">
          <a:solidFill>
            <a:srgbClr val="198A8A"/>
          </a:solidFill>
          <a:uFillTx/>
          <a:latin typeface="Times New Roman" pitchFamily="18"/>
          <a:ea typeface="Lucida Sans Unicode" pitchFamily="2"/>
          <a:cs typeface="Tahoma" pitchFamily="2"/>
        </a:defRPr>
      </a:lvl2pPr>
      <a:lvl3pPr marL="1295997" marR="0" lvl="2" indent="-215999" defTabSz="914400" rtl="0" fontAlgn="auto" hangingPunct="0">
        <a:lnSpc>
          <a:spcPct val="100000"/>
        </a:lnSpc>
        <a:spcBef>
          <a:spcPts val="0"/>
        </a:spcBef>
        <a:spcAft>
          <a:spcPts val="850"/>
        </a:spcAft>
        <a:buClr>
          <a:srgbClr val="7DA647"/>
        </a:buClr>
        <a:buSzPct val="45000"/>
        <a:buFont typeface="StarSymbol"/>
        <a:buChar char="●"/>
        <a:tabLst/>
        <a:defRPr lang="de-DE" sz="2400" b="0" i="0" u="none" strike="noStrike" kern="0" cap="none" spc="0" baseline="0">
          <a:solidFill>
            <a:srgbClr val="198A8A"/>
          </a:solidFill>
          <a:uFillTx/>
          <a:latin typeface="Times New Roman" pitchFamily="18"/>
          <a:ea typeface="Lucida Sans Unicode" pitchFamily="2"/>
          <a:cs typeface="Tahoma" pitchFamily="2"/>
        </a:defRPr>
      </a:lvl3pPr>
      <a:lvl4pPr marL="1727996" marR="0" lvl="3" indent="-215999" defTabSz="914400" rtl="0" fontAlgn="auto" hangingPunct="0">
        <a:lnSpc>
          <a:spcPct val="100000"/>
        </a:lnSpc>
        <a:spcBef>
          <a:spcPts val="0"/>
        </a:spcBef>
        <a:spcAft>
          <a:spcPts val="565"/>
        </a:spcAft>
        <a:buClr>
          <a:srgbClr val="7DA647"/>
        </a:buClr>
        <a:buSzPct val="45000"/>
        <a:buFont typeface="StarSymbol"/>
        <a:buChar char="●"/>
        <a:tabLst/>
        <a:defRPr lang="de-DE" sz="2000" b="0" i="0" u="none" strike="noStrike" kern="0" cap="none" spc="0" baseline="0">
          <a:solidFill>
            <a:srgbClr val="198A8A"/>
          </a:solidFill>
          <a:uFillTx/>
          <a:latin typeface="Times New Roman" pitchFamily="18"/>
          <a:ea typeface="Lucida Sans Unicode" pitchFamily="2"/>
          <a:cs typeface="Tahoma" pitchFamily="2"/>
        </a:defRPr>
      </a:lvl4pPr>
      <a:lvl5pPr marL="2159995" marR="0" lvl="4" indent="-215999" defTabSz="914400" rtl="0" fontAlgn="auto" hangingPunct="0">
        <a:lnSpc>
          <a:spcPct val="100000"/>
        </a:lnSpc>
        <a:spcBef>
          <a:spcPts val="0"/>
        </a:spcBef>
        <a:spcAft>
          <a:spcPts val="285"/>
        </a:spcAft>
        <a:buClr>
          <a:srgbClr val="7DA647"/>
        </a:buClr>
        <a:buSzPct val="45000"/>
        <a:buFont typeface="StarSymbol"/>
        <a:buChar char="●"/>
        <a:tabLst/>
        <a:defRPr lang="de-DE" sz="2000" b="0" i="0" u="none" strike="noStrike" kern="0" cap="none" spc="0" baseline="0">
          <a:solidFill>
            <a:srgbClr val="198A8A"/>
          </a:solidFill>
          <a:uFillTx/>
          <a:latin typeface="Times New Roman" pitchFamily="18"/>
          <a:ea typeface="Lucida Sans Unicode" pitchFamily="2"/>
          <a:cs typeface="Tahoma" pitchFamily="2"/>
        </a:defRPr>
      </a:lvl5pPr>
      <a:lvl6pPr marL="2592003" marR="0" lvl="5" indent="-215999" defTabSz="914400" rtl="0" fontAlgn="auto" hangingPunct="0">
        <a:lnSpc>
          <a:spcPct val="100000"/>
        </a:lnSpc>
        <a:spcBef>
          <a:spcPts val="0"/>
        </a:spcBef>
        <a:spcAft>
          <a:spcPts val="285"/>
        </a:spcAft>
        <a:buClr>
          <a:srgbClr val="7DA647"/>
        </a:buClr>
        <a:buSzPct val="45000"/>
        <a:buFont typeface="StarSymbol"/>
        <a:buChar char="●"/>
        <a:tabLst/>
        <a:defRPr lang="de-DE" sz="2000" b="0" i="0" u="none" strike="noStrike" kern="0" cap="none" spc="0" baseline="0">
          <a:solidFill>
            <a:srgbClr val="198A8A"/>
          </a:solidFill>
          <a:uFillTx/>
          <a:latin typeface="Times New Roman" pitchFamily="18"/>
          <a:ea typeface="Lucida Sans Unicode" pitchFamily="2"/>
          <a:cs typeface="Tahoma" pitchFamily="2"/>
        </a:defRPr>
      </a:lvl6pPr>
      <a:lvl7pPr marL="3024003" marR="0" lvl="6" indent="-215999" defTabSz="914400" rtl="0" fontAlgn="auto" hangingPunct="0">
        <a:lnSpc>
          <a:spcPct val="100000"/>
        </a:lnSpc>
        <a:spcBef>
          <a:spcPts val="0"/>
        </a:spcBef>
        <a:spcAft>
          <a:spcPts val="285"/>
        </a:spcAft>
        <a:buClr>
          <a:srgbClr val="7DA647"/>
        </a:buClr>
        <a:buSzPct val="45000"/>
        <a:buFont typeface="StarSymbol"/>
        <a:buChar char="●"/>
        <a:tabLst/>
        <a:defRPr lang="de-DE" sz="2000" b="0" i="0" u="none" strike="noStrike" kern="0" cap="none" spc="0" baseline="0">
          <a:solidFill>
            <a:srgbClr val="198A8A"/>
          </a:solidFill>
          <a:uFillTx/>
          <a:latin typeface="Times New Roman" pitchFamily="18"/>
          <a:ea typeface="Lucida Sans Unicode" pitchFamily="2"/>
          <a:cs typeface="Tahoma" pitchFamily="2"/>
        </a:defRPr>
      </a:lvl7pPr>
      <a:lvl8pPr marL="3456002" marR="0" lvl="7" indent="-215999" defTabSz="914400" rtl="0" fontAlgn="auto" hangingPunct="0">
        <a:lnSpc>
          <a:spcPct val="100000"/>
        </a:lnSpc>
        <a:spcBef>
          <a:spcPts val="0"/>
        </a:spcBef>
        <a:spcAft>
          <a:spcPts val="285"/>
        </a:spcAft>
        <a:buClr>
          <a:srgbClr val="7DA647"/>
        </a:buClr>
        <a:buSzPct val="45000"/>
        <a:buFont typeface="StarSymbol"/>
        <a:buChar char="●"/>
        <a:tabLst/>
        <a:defRPr lang="de-DE" sz="2000" b="0" i="0" u="none" strike="noStrike" kern="0" cap="none" spc="0" baseline="0">
          <a:solidFill>
            <a:srgbClr val="198A8A"/>
          </a:solidFill>
          <a:uFillTx/>
          <a:latin typeface="Times New Roman" pitchFamily="18"/>
          <a:ea typeface="Lucida Sans Unicode" pitchFamily="2"/>
          <a:cs typeface="Tahoma" pitchFamily="2"/>
        </a:defRPr>
      </a:lvl8pPr>
      <a:lvl9pPr marL="3888001" marR="0" lvl="8" indent="-215999" defTabSz="914400" rtl="0" fontAlgn="auto" hangingPunct="0">
        <a:lnSpc>
          <a:spcPct val="100000"/>
        </a:lnSpc>
        <a:spcBef>
          <a:spcPts val="0"/>
        </a:spcBef>
        <a:spcAft>
          <a:spcPts val="285"/>
        </a:spcAft>
        <a:buClr>
          <a:srgbClr val="7DA647"/>
        </a:buClr>
        <a:buSzPct val="45000"/>
        <a:buFont typeface="StarSymbol"/>
        <a:buChar char="●"/>
        <a:tabLst/>
        <a:defRPr lang="de-DE" sz="2000" b="0" i="0" u="none" strike="noStrike" kern="0" cap="none" spc="0" baseline="0">
          <a:solidFill>
            <a:srgbClr val="198A8A"/>
          </a:solidFill>
          <a:uFillTx/>
          <a:latin typeface="Times New Roman" pitchFamily="18"/>
          <a:ea typeface="Lucida Sans Unicode" pitchFamily="2"/>
          <a:cs typeface="Tahoma" pitchFamily="2"/>
        </a:defRPr>
      </a:lvl9pPr>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0">
              <a:srgbClr val="7DA647"/>
            </a:gs>
            <a:gs pos="100000">
              <a:srgbClr val="FFFFFF"/>
            </a:gs>
          </a:gsLst>
          <a:path path="rect">
            <a:fillToRect l="50000" t="50000" r="50000" b="50000"/>
          </a:path>
        </a:gradFill>
        <a:effectLst/>
      </p:bgPr>
    </p:bg>
    <p:spTree>
      <p:nvGrpSpPr>
        <p:cNvPr id="1" name=""/>
        <p:cNvGrpSpPr/>
        <p:nvPr/>
      </p:nvGrpSpPr>
      <p:grpSpPr>
        <a:xfrm>
          <a:off x="0" y="0"/>
          <a:ext cx="0" cy="0"/>
          <a:chOff x="0" y="0"/>
          <a:chExt cx="0" cy="0"/>
        </a:xfrm>
      </p:grpSpPr>
      <p:sp>
        <p:nvSpPr>
          <p:cNvPr id="2" name="Espace réservé du titre 1"/>
          <p:cNvSpPr txBox="1">
            <a:spLocks noGrp="1"/>
          </p:cNvSpPr>
          <p:nvPr>
            <p:ph type="title"/>
          </p:nvPr>
        </p:nvSpPr>
        <p:spPr>
          <a:xfrm>
            <a:off x="503998" y="301322"/>
            <a:ext cx="9071643" cy="1262155"/>
          </a:xfrm>
          <a:prstGeom prst="rect">
            <a:avLst/>
          </a:prstGeom>
          <a:noFill/>
          <a:ln>
            <a:noFill/>
          </a:ln>
        </p:spPr>
        <p:txBody>
          <a:bodyPr vert="horz" wrap="square" lIns="0" tIns="0" rIns="0" bIns="0" anchor="ctr" anchorCtr="1" compatLnSpc="1"/>
          <a:lstStyle/>
          <a:p>
            <a:pPr lvl="0"/>
            <a:endParaRPr lang="de-DE"/>
          </a:p>
        </p:txBody>
      </p:sp>
      <p:sp>
        <p:nvSpPr>
          <p:cNvPr id="3" name="Espace réservé du texte 2"/>
          <p:cNvSpPr txBox="1">
            <a:spLocks noGrp="1"/>
          </p:cNvSpPr>
          <p:nvPr>
            <p:ph type="body" idx="1"/>
          </p:nvPr>
        </p:nvSpPr>
        <p:spPr>
          <a:xfrm>
            <a:off x="503998" y="1769043"/>
            <a:ext cx="9071643" cy="4989240"/>
          </a:xfrm>
          <a:prstGeom prst="rect">
            <a:avLst/>
          </a:prstGeom>
          <a:noFill/>
          <a:ln>
            <a:noFill/>
          </a:ln>
        </p:spPr>
        <p:txBody>
          <a:bodyPr vert="horz" wrap="square" lIns="0" tIns="0" rIns="0" bIns="0" anchor="t" anchorCtr="0" compatLnSpc="1"/>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marL="0" marR="0" lvl="0" indent="0" algn="ctr" defTabSz="914400" rtl="0" fontAlgn="auto" hangingPunct="0">
        <a:lnSpc>
          <a:spcPct val="101000"/>
        </a:lnSpc>
        <a:spcBef>
          <a:spcPts val="0"/>
        </a:spcBef>
        <a:spcAft>
          <a:spcPts val="0"/>
        </a:spcAft>
        <a:buClr>
          <a:srgbClr val="000000"/>
        </a:buClr>
        <a:buSzPct val="100000"/>
        <a:buFont typeface="Times New Roman" pitchFamily="18"/>
        <a:buChar char="•"/>
        <a:tabLst>
          <a:tab pos="0" algn="l"/>
          <a:tab pos="448915" algn="l"/>
          <a:tab pos="898196"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Lst>
        <a:defRPr lang="de-DE" sz="4400" b="0" i="0" u="none" strike="noStrike" kern="0" cap="none" spc="0" baseline="0">
          <a:solidFill>
            <a:srgbClr val="FFFFFF"/>
          </a:solidFill>
          <a:uFillTx/>
          <a:latin typeface="Tahoma" pitchFamily="34"/>
          <a:cs typeface="Lucida Sans Unicode" pitchFamily="2"/>
        </a:defRPr>
      </a:lvl1pPr>
    </p:titleStyle>
    <p:bodyStyle>
      <a:lvl1pPr marL="342717" marR="0" lvl="0" indent="-342717" algn="l" defTabSz="914400" rtl="0" fontAlgn="auto" hangingPunct="0">
        <a:lnSpc>
          <a:spcPct val="95000"/>
        </a:lnSpc>
        <a:spcBef>
          <a:spcPts val="0"/>
        </a:spcBef>
        <a:spcAft>
          <a:spcPts val="1425"/>
        </a:spcAft>
        <a:buClr>
          <a:srgbClr val="000000"/>
        </a:buClr>
        <a:buSzPct val="100000"/>
        <a:buFont typeface="Times New Roman" pitchFamily="18"/>
        <a:buChar char="•"/>
        <a:tabLst>
          <a:tab pos="342717" algn="l"/>
          <a:tab pos="448915" algn="l"/>
          <a:tab pos="898196" algn="l"/>
          <a:tab pos="1347478" algn="l"/>
          <a:tab pos="1796759" algn="l"/>
          <a:tab pos="2246040" algn="l"/>
          <a:tab pos="2695312" algn="l"/>
          <a:tab pos="3144594" algn="l"/>
          <a:tab pos="3593875" algn="l"/>
          <a:tab pos="4043156" algn="l"/>
          <a:tab pos="4492437" algn="l"/>
          <a:tab pos="4941353" algn="l"/>
          <a:tab pos="5390634" algn="l"/>
          <a:tab pos="5839916" algn="l"/>
          <a:tab pos="6289197" algn="l"/>
          <a:tab pos="6738478" algn="l"/>
          <a:tab pos="7187759" algn="l"/>
          <a:tab pos="7637032" algn="l"/>
          <a:tab pos="8086313" algn="l"/>
          <a:tab pos="8535594" algn="l"/>
          <a:tab pos="8984875" algn="l"/>
        </a:tabLst>
        <a:defRPr lang="fr-FR" sz="3200" b="0" i="0" u="none" strike="noStrike" kern="0" cap="none" spc="0" baseline="0">
          <a:solidFill>
            <a:srgbClr val="198A8A"/>
          </a:solidFill>
          <a:uFillTx/>
          <a:latin typeface="Times New Roman" pitchFamily="18"/>
          <a:ea typeface="Lucida Sans Unicode" pitchFamily="2"/>
          <a:cs typeface="Lucida Sans Unicode" pitchFamily="2"/>
        </a:defRPr>
      </a:lvl1pPr>
      <a:lvl2pPr marL="742675" marR="0" lvl="1" indent="-285475" algn="l" defTabSz="914400" rtl="0" fontAlgn="auto" hangingPunct="0">
        <a:lnSpc>
          <a:spcPct val="95000"/>
        </a:lnSpc>
        <a:spcBef>
          <a:spcPts val="0"/>
        </a:spcBef>
        <a:spcAft>
          <a:spcPts val="1135"/>
        </a:spcAft>
        <a:buClr>
          <a:srgbClr val="000000"/>
        </a:buClr>
        <a:buSzPct val="100000"/>
        <a:buFont typeface="Times New Roman" pitchFamily="18"/>
        <a:buChar char="–"/>
        <a:tabLst>
          <a:tab pos="742675" algn="l"/>
          <a:tab pos="898196" algn="l"/>
          <a:tab pos="1347477" algn="l"/>
          <a:tab pos="1796758" algn="l"/>
          <a:tab pos="2246030" algn="l"/>
          <a:tab pos="2694955" algn="l"/>
          <a:tab pos="3144236" algn="l"/>
          <a:tab pos="3593518" algn="l"/>
          <a:tab pos="4042799" algn="l"/>
          <a:tab pos="4492071" algn="l"/>
          <a:tab pos="4941352" algn="l"/>
          <a:tab pos="5390634" algn="l"/>
          <a:tab pos="5839915" algn="l"/>
          <a:tab pos="6289196" algn="l"/>
          <a:tab pos="6738478" algn="l"/>
          <a:tab pos="7187750" algn="l"/>
          <a:tab pos="7637031" algn="l"/>
          <a:tab pos="8086312" algn="l"/>
          <a:tab pos="8535594" algn="l"/>
          <a:tab pos="8984875" algn="l"/>
          <a:tab pos="9434156" algn="l"/>
        </a:tabLst>
        <a:defRPr lang="fr-FR" sz="2800" b="0" i="0" u="none" strike="noStrike" kern="0" cap="none" spc="0" baseline="0">
          <a:solidFill>
            <a:srgbClr val="198A8A"/>
          </a:solidFill>
          <a:uFillTx/>
          <a:latin typeface="Times New Roman" pitchFamily="18"/>
          <a:ea typeface="Lucida Sans Unicode" pitchFamily="2"/>
          <a:cs typeface="Lucida Sans Unicode" pitchFamily="2"/>
        </a:defRPr>
      </a:lvl2pPr>
      <a:lvl3pPr marL="1143000" marR="0" lvl="2" indent="-228600" algn="l" defTabSz="914400" rtl="0" fontAlgn="auto" hangingPunct="0">
        <a:lnSpc>
          <a:spcPct val="95000"/>
        </a:lnSpc>
        <a:spcBef>
          <a:spcPts val="0"/>
        </a:spcBef>
        <a:spcAft>
          <a:spcPts val="850"/>
        </a:spcAft>
        <a:buClr>
          <a:srgbClr val="000000"/>
        </a:buClr>
        <a:buSzPct val="100000"/>
        <a:buFont typeface="Times New Roman" pitchFamily="18"/>
        <a:buChar char="•"/>
        <a:tabLst>
          <a:tab pos="1143000" algn="l"/>
          <a:tab pos="1347478" algn="l"/>
          <a:tab pos="1796759"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 pos="9434157" algn="l"/>
          <a:tab pos="9883438" algn="l"/>
        </a:tabLst>
        <a:defRPr lang="fr-FR" sz="2400" b="0" i="0" u="none" strike="noStrike" kern="0" cap="none" spc="0" baseline="0">
          <a:solidFill>
            <a:srgbClr val="198A8A"/>
          </a:solidFill>
          <a:uFillTx/>
          <a:latin typeface="Times New Roman" pitchFamily="18"/>
          <a:ea typeface="Lucida Sans Unicode" pitchFamily="2"/>
          <a:cs typeface="Lucida Sans Unicode" pitchFamily="2"/>
        </a:defRPr>
      </a:lvl3pPr>
      <a:lvl4pPr marL="1600200" marR="0" lvl="3" indent="-228600" algn="l" defTabSz="914400" rtl="0" fontAlgn="auto" hangingPunct="0">
        <a:lnSpc>
          <a:spcPct val="95000"/>
        </a:lnSpc>
        <a:spcBef>
          <a:spcPts val="0"/>
        </a:spcBef>
        <a:spcAft>
          <a:spcPts val="575"/>
        </a:spcAft>
        <a:buClr>
          <a:srgbClr val="000000"/>
        </a:buClr>
        <a:buSzPct val="100000"/>
        <a:buFont typeface="Times New Roman" pitchFamily="18"/>
        <a:buChar char="–"/>
        <a:tabLst>
          <a:tab pos="1600200" algn="l"/>
          <a:tab pos="1796759" algn="l"/>
          <a:tab pos="2246040" algn="l"/>
          <a:tab pos="2695322" algn="l"/>
          <a:tab pos="3144603" algn="l"/>
          <a:tab pos="3593884" algn="l"/>
          <a:tab pos="4043156" algn="l"/>
          <a:tab pos="4492438" algn="l"/>
          <a:tab pos="4941719" algn="l"/>
          <a:tab pos="5391000" algn="l"/>
          <a:tab pos="5840281" algn="l"/>
          <a:tab pos="6289563" algn="l"/>
          <a:tab pos="6738844" algn="l"/>
          <a:tab pos="7188116" algn="l"/>
          <a:tab pos="7637397" algn="l"/>
          <a:tab pos="8086679" algn="l"/>
          <a:tab pos="8535960" algn="l"/>
          <a:tab pos="8985241" algn="l"/>
          <a:tab pos="9434157" algn="l"/>
          <a:tab pos="9883438" algn="l"/>
          <a:tab pos="10332720" algn="l"/>
        </a:tabLst>
        <a:defRPr lang="fr-FR" sz="2000" b="0" i="0" u="none" strike="noStrike" kern="0" cap="none" spc="0" baseline="0">
          <a:solidFill>
            <a:srgbClr val="198A8A"/>
          </a:solidFill>
          <a:uFillTx/>
          <a:latin typeface="Times New Roman" pitchFamily="18"/>
          <a:ea typeface="Lucida Sans Unicode" pitchFamily="2"/>
          <a:cs typeface="Lucida Sans Unicode" pitchFamily="2"/>
        </a:defRPr>
      </a:lvl4pPr>
      <a:lvl5pPr marL="2057400" marR="0" lvl="4" indent="-228600" algn="l" defTabSz="914400" rtl="0" fontAlgn="auto" hangingPunct="0">
        <a:lnSpc>
          <a:spcPct val="95000"/>
        </a:lnSpc>
        <a:spcBef>
          <a:spcPts val="0"/>
        </a:spcBef>
        <a:spcAft>
          <a:spcPts val="285"/>
        </a:spcAft>
        <a:buClr>
          <a:srgbClr val="000000"/>
        </a:buClr>
        <a:buSzPct val="100000"/>
        <a:buFont typeface="Times New Roman" pitchFamily="18"/>
        <a:buChar char="»"/>
        <a:tabLst>
          <a:tab pos="2057400" algn="l"/>
          <a:tab pos="2246040" algn="l"/>
          <a:tab pos="2695322" algn="l"/>
          <a:tab pos="3144603" algn="l"/>
          <a:tab pos="3593875" algn="l"/>
          <a:tab pos="4043156" algn="l"/>
          <a:tab pos="4492438" algn="l"/>
          <a:tab pos="4941719" algn="l"/>
          <a:tab pos="5391000" algn="l"/>
          <a:tab pos="5840281" algn="l"/>
          <a:tab pos="6289563" algn="l"/>
          <a:tab pos="6738844" algn="l"/>
          <a:tab pos="7188116" algn="l"/>
          <a:tab pos="7637397" algn="l"/>
          <a:tab pos="8086679" algn="l"/>
          <a:tab pos="8535960" algn="l"/>
          <a:tab pos="8985241" algn="l"/>
          <a:tab pos="9434157" algn="l"/>
          <a:tab pos="9883438" algn="l"/>
          <a:tab pos="10332720" algn="l"/>
          <a:tab pos="10782001" algn="l"/>
        </a:tabLst>
        <a:defRPr lang="fr-FR" sz="2000" b="0" i="0" u="none" strike="noStrike" kern="0" cap="none" spc="0" baseline="0">
          <a:solidFill>
            <a:srgbClr val="198A8A"/>
          </a:solidFill>
          <a:uFillTx/>
          <a:latin typeface="Times New Roman" pitchFamily="18"/>
          <a:ea typeface="Lucida Sans Unicode" pitchFamily="2"/>
          <a:cs typeface="Lucida Sans Unicode" pitchFamily="2"/>
        </a:defRPr>
      </a:lvl5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6.gif"/><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8.xml"/><Relationship Id="rId1" Type="http://schemas.openxmlformats.org/officeDocument/2006/relationships/video" Target="file:///C:\Users\Fab'\Documents\Documents\Devoirs\Gestion\La%20Redoute\La%20Redoute%20-%20Armoire.avi"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video" Target="file:///C:\Users\Fab'\Documents\Documents\Devoirs\Gestion\3%20Suisses\Publicite%20pour%20les%203%20Suisses.avi" TargetMode="Externa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4.jpeg"/><Relationship Id="rId7"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18.xml"/><Relationship Id="rId4" Type="http://schemas.openxmlformats.org/officeDocument/2006/relationships/image" Target="../media/image36.jpe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18.xml"/><Relationship Id="rId4" Type="http://schemas.openxmlformats.org/officeDocument/2006/relationships/image" Target="../media/image37.jpe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38.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18.xml"/><Relationship Id="rId4" Type="http://schemas.openxmlformats.org/officeDocument/2006/relationships/image" Target="../media/image40.jpe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18.xml"/><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18.xml"/><Relationship Id="rId4" Type="http://schemas.openxmlformats.org/officeDocument/2006/relationships/image" Target="../media/image42.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4.jpeg"/><Relationship Id="rId7" Type="http://schemas.openxmlformats.org/officeDocument/2006/relationships/image" Target="../media/image16.jpeg"/><Relationship Id="rId2" Type="http://schemas.openxmlformats.org/officeDocument/2006/relationships/notesSlide" Target="../notesSlides/notesSlide39.xml"/><Relationship Id="rId1" Type="http://schemas.openxmlformats.org/officeDocument/2006/relationships/slideLayout" Target="../slideLayouts/slideLayout18.xml"/><Relationship Id="rId6" Type="http://schemas.openxmlformats.org/officeDocument/2006/relationships/image" Target="../Pictures/gestion-images/la%20redoute/la%2520_redoute_catalogue_printemps_ete_2008.jpg" TargetMode="External"/><Relationship Id="rId5" Type="http://schemas.openxmlformats.org/officeDocument/2006/relationships/image" Target="../media/image3.jpeg"/><Relationship Id="rId4" Type="http://schemas.openxmlformats.org/officeDocument/2006/relationships/image" Target="../media/image15.jpeg"/><Relationship Id="rId9" Type="http://schemas.openxmlformats.org/officeDocument/2006/relationships/image" Target="../media/image18.jpeg"/></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3.xml"/><Relationship Id="rId1" Type="http://schemas.openxmlformats.org/officeDocument/2006/relationships/slideLayout" Target="../slideLayouts/slideLayout18.xml"/><Relationship Id="rId4" Type="http://schemas.openxmlformats.org/officeDocument/2006/relationships/image" Target="../media/image56.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18.xml"/><Relationship Id="rId4" Type="http://schemas.openxmlformats.org/officeDocument/2006/relationships/image" Target="../media/image57.jpeg"/></Relationships>
</file>

<file path=ppt/slides/_rels/slide5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Sous-titre 1"/>
          <p:cNvSpPr txBox="1">
            <a:spLocks noGrp="1"/>
          </p:cNvSpPr>
          <p:nvPr>
            <p:ph type="subTitle" idx="4294967295"/>
          </p:nvPr>
        </p:nvSpPr>
        <p:spPr>
          <a:xfrm>
            <a:off x="740883" y="279375"/>
            <a:ext cx="8607960" cy="6539745"/>
          </a:xfrm>
        </p:spPr>
        <p:txBody>
          <a:bodyPr anchor="ctr" anchorCtr="1"/>
          <a:lstStyle/>
          <a:p>
            <a:pPr marL="0" lvl="0" indent="-215999" algn="ctr">
              <a:buNone/>
            </a:pPr>
            <a:r>
              <a:rPr lang="de-DE" sz="6000" dirty="0" err="1" smtClean="0">
                <a:solidFill>
                  <a:srgbClr val="008080"/>
                </a:solidFill>
              </a:rPr>
              <a:t>Présentation</a:t>
            </a:r>
            <a:r>
              <a:rPr lang="de-DE" sz="6000" dirty="0" smtClean="0">
                <a:solidFill>
                  <a:srgbClr val="008080"/>
                </a:solidFill>
              </a:rPr>
              <a:t> </a:t>
            </a:r>
            <a:r>
              <a:rPr lang="de-DE" sz="6000" dirty="0">
                <a:solidFill>
                  <a:srgbClr val="008080"/>
                </a:solidFill>
              </a:rPr>
              <a:t>de </a:t>
            </a:r>
            <a:r>
              <a:rPr lang="de-DE" sz="6000" dirty="0" err="1">
                <a:solidFill>
                  <a:srgbClr val="008080"/>
                </a:solidFill>
              </a:rPr>
              <a:t>deux</a:t>
            </a:r>
            <a:r>
              <a:rPr lang="de-DE" sz="6000" dirty="0">
                <a:solidFill>
                  <a:srgbClr val="008080"/>
                </a:solidFill>
              </a:rPr>
              <a:t> </a:t>
            </a:r>
            <a:r>
              <a:rPr lang="de-DE" sz="6000" dirty="0" err="1">
                <a:solidFill>
                  <a:srgbClr val="008080"/>
                </a:solidFill>
              </a:rPr>
              <a:t>sociétés</a:t>
            </a:r>
            <a:r>
              <a:rPr lang="de-DE" sz="6000" dirty="0">
                <a:solidFill>
                  <a:srgbClr val="008080"/>
                </a:solidFill>
              </a:rPr>
              <a:t> de </a:t>
            </a:r>
            <a:r>
              <a:rPr lang="de-DE" sz="6000" dirty="0" err="1">
                <a:solidFill>
                  <a:srgbClr val="008080"/>
                </a:solidFill>
              </a:rPr>
              <a:t>vente</a:t>
            </a:r>
            <a:r>
              <a:rPr lang="de-DE" sz="6000" dirty="0">
                <a:solidFill>
                  <a:srgbClr val="008080"/>
                </a:solidFill>
              </a:rPr>
              <a:t> par </a:t>
            </a:r>
            <a:r>
              <a:rPr lang="fr-FR" sz="6000" dirty="0" smtClean="0">
                <a:solidFill>
                  <a:srgbClr val="008080"/>
                </a:solidFill>
              </a:rPr>
              <a:t>correspondance</a:t>
            </a:r>
            <a:r>
              <a:rPr lang="de-DE" sz="6000" dirty="0" smtClean="0">
                <a:solidFill>
                  <a:srgbClr val="008080"/>
                </a:solidFill>
              </a:rPr>
              <a:t>:</a:t>
            </a:r>
            <a:endParaRPr lang="de-DE" sz="6000" dirty="0">
              <a:solidFill>
                <a:srgbClr val="008080"/>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alphaModFix/>
            <a:lum/>
          </a:blip>
          <a:srcRect/>
          <a:stretch>
            <a:fillRect/>
          </a:stretch>
        </p:blipFill>
        <p:spPr>
          <a:xfrm>
            <a:off x="695163" y="2159995"/>
            <a:ext cx="5604842" cy="3960001"/>
          </a:xfrm>
          <a:prstGeom prst="rect">
            <a:avLst/>
          </a:prstGeom>
          <a:noFill/>
          <a:ln>
            <a:noFill/>
          </a:ln>
        </p:spPr>
      </p:pic>
      <p:sp>
        <p:nvSpPr>
          <p:cNvPr id="3" name="Titre 2"/>
          <p:cNvSpPr txBox="1">
            <a:spLocks noGrp="1"/>
          </p:cNvSpPr>
          <p:nvPr>
            <p:ph type="title" idx="4294967295"/>
          </p:nvPr>
        </p:nvSpPr>
        <p:spPr>
          <a:xfrm>
            <a:off x="740883" y="583204"/>
            <a:ext cx="8607960" cy="1351080"/>
          </a:xfrm>
        </p:spPr>
        <p:txBody>
          <a:bodyPr/>
          <a:lstStyle/>
          <a:p>
            <a:pPr lvl="0">
              <a:buNone/>
            </a:pPr>
            <a:r>
              <a:rPr lang="de-DE"/>
              <a:t>Comparatif des entreprises de vente par correspondance</a:t>
            </a:r>
          </a:p>
        </p:txBody>
      </p:sp>
      <p:sp>
        <p:nvSpPr>
          <p:cNvPr id="4" name="Sous-titre 3"/>
          <p:cNvSpPr txBox="1">
            <a:spLocks noGrp="1"/>
          </p:cNvSpPr>
          <p:nvPr>
            <p:ph type="subTitle" idx="4294967295"/>
          </p:nvPr>
        </p:nvSpPr>
        <p:spPr>
          <a:xfrm>
            <a:off x="212040" y="2886843"/>
            <a:ext cx="8607960" cy="4672437"/>
          </a:xfrm>
        </p:spPr>
        <p:txBody>
          <a:bodyPr anchor="ctr" anchorCtr="1"/>
          <a:lstStyle/>
          <a:p>
            <a:pPr marL="0" lvl="0" indent="-215999" algn="ctr">
              <a:buNone/>
            </a:pPr>
            <a:endParaRPr lang="de-DE">
              <a:solidFill>
                <a:srgbClr val="008080"/>
              </a:solidFill>
            </a:endParaRPr>
          </a:p>
          <a:p>
            <a:pPr marL="0" lvl="0" indent="-215999" algn="ctr">
              <a:buNone/>
            </a:pPr>
            <a:endParaRPr lang="de-DE">
              <a:solidFill>
                <a:srgbClr val="008080"/>
              </a:solidFill>
            </a:endParaRPr>
          </a:p>
          <a:p>
            <a:pPr marL="0" lvl="0" indent="-215999" algn="ctr">
              <a:buNone/>
            </a:pPr>
            <a:endParaRPr lang="de-DE">
              <a:solidFill>
                <a:srgbClr val="008080"/>
              </a:solidFill>
            </a:endParaRPr>
          </a:p>
          <a:p>
            <a:pPr marL="0" lvl="0" indent="-215999" algn="ctr">
              <a:buNone/>
            </a:pPr>
            <a:endParaRPr lang="de-DE">
              <a:solidFill>
                <a:srgbClr val="008080"/>
              </a:solidFill>
            </a:endParaRPr>
          </a:p>
          <a:p>
            <a:pPr marL="0" lvl="0" indent="-215999" algn="ctr">
              <a:buNone/>
            </a:pPr>
            <a:endParaRPr lang="de-DE">
              <a:solidFill>
                <a:srgbClr val="008080"/>
              </a:solidFill>
            </a:endParaRPr>
          </a:p>
          <a:p>
            <a:pPr marL="0" lvl="0" indent="-215999" algn="ctr">
              <a:buNone/>
            </a:pPr>
            <a:r>
              <a:rPr lang="de-DE">
                <a:solidFill>
                  <a:srgbClr val="008080"/>
                </a:solidFill>
              </a:rPr>
              <a:t>Voici un comparatif des différentes entreprises de vente par correspondance.</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5" name="Titre 4"/>
          <p:cNvSpPr txBox="1">
            <a:spLocks noGrp="1"/>
          </p:cNvSpPr>
          <p:nvPr>
            <p:ph type="title" idx="4294967295"/>
          </p:nvPr>
        </p:nvSpPr>
        <p:spPr>
          <a:xfrm>
            <a:off x="740883" y="627479"/>
            <a:ext cx="8607960" cy="1262521"/>
          </a:xfrm>
        </p:spPr>
        <p:txBody>
          <a:bodyPr>
            <a:spAutoFit/>
          </a:bodyPr>
          <a:lstStyle/>
          <a:p>
            <a:endParaRPr lang="fr-FR" dirty="0"/>
          </a:p>
        </p:txBody>
      </p:sp>
      <p:sp>
        <p:nvSpPr>
          <p:cNvPr id="6" name="Sous-titre 5"/>
          <p:cNvSpPr txBox="1">
            <a:spLocks noGrp="1"/>
          </p:cNvSpPr>
          <p:nvPr>
            <p:ph type="subTitle" idx="4294967295"/>
          </p:nvPr>
        </p:nvSpPr>
        <p:spPr>
          <a:xfrm>
            <a:off x="752039" y="1987558"/>
            <a:ext cx="8607960" cy="4672437"/>
          </a:xfrm>
        </p:spPr>
        <p:txBody>
          <a:bodyPr anchor="ctr" anchorCtr="1"/>
          <a:lstStyle/>
          <a:p>
            <a:pPr marL="0" lvl="0" indent="-215999" algn="ctr">
              <a:buNone/>
            </a:pPr>
            <a:r>
              <a:rPr lang="de-DE" sz="4400" dirty="0">
                <a:solidFill>
                  <a:srgbClr val="800000"/>
                </a:solidFill>
              </a:rPr>
              <a:t>La Redoute</a:t>
            </a:r>
            <a:r>
              <a:rPr lang="de-DE" sz="4400" dirty="0">
                <a:solidFill>
                  <a:srgbClr val="008080"/>
                </a:solidFill>
              </a:rPr>
              <a:t>      </a:t>
            </a:r>
            <a:r>
              <a:rPr lang="de-DE" sz="4400" i="1" dirty="0">
                <a:solidFill>
                  <a:srgbClr val="008080"/>
                </a:solidFill>
              </a:rPr>
              <a:t>VS</a:t>
            </a:r>
            <a:r>
              <a:rPr lang="de-DE" sz="4400" dirty="0">
                <a:solidFill>
                  <a:srgbClr val="008080"/>
                </a:solidFill>
              </a:rPr>
              <a:t>         </a:t>
            </a:r>
            <a:r>
              <a:rPr lang="de-DE" sz="4400" dirty="0">
                <a:solidFill>
                  <a:srgbClr val="0000FF"/>
                </a:solidFill>
              </a:rPr>
              <a:t>3 </a:t>
            </a:r>
            <a:r>
              <a:rPr lang="de-DE" sz="4400" dirty="0" err="1">
                <a:solidFill>
                  <a:srgbClr val="0000FF"/>
                </a:solidFill>
              </a:rPr>
              <a:t>Suisses</a:t>
            </a:r>
            <a:endParaRPr lang="de-DE" sz="4400" dirty="0">
              <a:solidFill>
                <a:srgbClr val="0000FF"/>
              </a:solidFill>
            </a:endParaRPr>
          </a:p>
        </p:txBody>
      </p:sp>
      <p:pic>
        <p:nvPicPr>
          <p:cNvPr id="10" name="Image 9" descr="couv-pe9-face-fr-242x300.jpg"/>
          <p:cNvPicPr>
            <a:picLocks noChangeAspect="1"/>
          </p:cNvPicPr>
          <p:nvPr/>
        </p:nvPicPr>
        <p:blipFill>
          <a:blip r:embed="rId3" cstate="print"/>
          <a:stretch>
            <a:fillRect/>
          </a:stretch>
        </p:blipFill>
        <p:spPr>
          <a:xfrm>
            <a:off x="7612080" y="4702175"/>
            <a:ext cx="2305050" cy="2857500"/>
          </a:xfrm>
          <a:prstGeom prst="rect">
            <a:avLst/>
          </a:prstGeom>
        </p:spPr>
      </p:pic>
      <p:pic>
        <p:nvPicPr>
          <p:cNvPr id="11" name="Image 10" descr="3suissesx200.jpg"/>
          <p:cNvPicPr>
            <a:picLocks noChangeAspect="1"/>
          </p:cNvPicPr>
          <p:nvPr/>
        </p:nvPicPr>
        <p:blipFill>
          <a:blip r:embed="rId4" cstate="print"/>
          <a:stretch>
            <a:fillRect/>
          </a:stretch>
        </p:blipFill>
        <p:spPr>
          <a:xfrm>
            <a:off x="6826262" y="-1"/>
            <a:ext cx="3254363" cy="4065589"/>
          </a:xfrm>
          <a:prstGeom prst="rect">
            <a:avLst/>
          </a:prstGeom>
        </p:spPr>
      </p:pic>
      <p:pic>
        <p:nvPicPr>
          <p:cNvPr id="12" name="Image 11" descr="la_redoute_catalogue_printemps_ete_2008_marques.jpg"/>
          <p:cNvPicPr>
            <a:picLocks noChangeAspect="1"/>
          </p:cNvPicPr>
          <p:nvPr/>
        </p:nvPicPr>
        <p:blipFill>
          <a:blip r:embed="rId5" cstate="print"/>
          <a:stretch>
            <a:fillRect/>
          </a:stretch>
        </p:blipFill>
        <p:spPr>
          <a:xfrm>
            <a:off x="-1" y="4708531"/>
            <a:ext cx="6310943" cy="2851144"/>
          </a:xfrm>
          <a:prstGeom prst="rect">
            <a:avLst/>
          </a:prstGeom>
        </p:spPr>
      </p:pic>
      <p:pic>
        <p:nvPicPr>
          <p:cNvPr id="9" name="Image 8" descr="eclair_24.gif"/>
          <p:cNvPicPr>
            <a:picLocks noChangeAspect="1"/>
          </p:cNvPicPr>
          <p:nvPr/>
        </p:nvPicPr>
        <p:blipFill>
          <a:blip r:embed="rId6" cstate="print"/>
          <a:stretch>
            <a:fillRect/>
          </a:stretch>
        </p:blipFill>
        <p:spPr>
          <a:xfrm>
            <a:off x="4111618" y="2994019"/>
            <a:ext cx="2500330" cy="2079879"/>
          </a:xfrm>
          <a:prstGeom prst="rect">
            <a:avLst/>
          </a:prstGeom>
        </p:spPr>
      </p:pic>
      <p:pic>
        <p:nvPicPr>
          <p:cNvPr id="13" name="Image 12" descr="7131093.jpg"/>
          <p:cNvPicPr>
            <a:picLocks noChangeAspect="1"/>
          </p:cNvPicPr>
          <p:nvPr/>
        </p:nvPicPr>
        <p:blipFill>
          <a:blip r:embed="rId7" cstate="print"/>
          <a:stretch>
            <a:fillRect/>
          </a:stretch>
        </p:blipFill>
        <p:spPr>
          <a:xfrm>
            <a:off x="0" y="0"/>
            <a:ext cx="3163478" cy="3922713"/>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pic>
        <p:nvPicPr>
          <p:cNvPr id="6" name="Image 5" descr="logo_la_redoute.jpg"/>
          <p:cNvPicPr>
            <a:picLocks noChangeAspect="1"/>
          </p:cNvPicPr>
          <p:nvPr/>
        </p:nvPicPr>
        <p:blipFill>
          <a:blip r:embed="rId3" cstate="print"/>
          <a:stretch>
            <a:fillRect/>
          </a:stretch>
        </p:blipFill>
        <p:spPr>
          <a:xfrm>
            <a:off x="7326328" y="1708135"/>
            <a:ext cx="2540000" cy="2540000"/>
          </a:xfrm>
          <a:prstGeom prst="rect">
            <a:avLst/>
          </a:prstGeom>
        </p:spPr>
      </p:pic>
      <p:pic>
        <p:nvPicPr>
          <p:cNvPr id="7" name="Image 6" descr="h-3-1653582-1249980307.jpg"/>
          <p:cNvPicPr>
            <a:picLocks noChangeAspect="1"/>
          </p:cNvPicPr>
          <p:nvPr/>
        </p:nvPicPr>
        <p:blipFill>
          <a:blip r:embed="rId4" cstate="print"/>
          <a:stretch>
            <a:fillRect/>
          </a:stretch>
        </p:blipFill>
        <p:spPr>
          <a:xfrm>
            <a:off x="539718" y="4637093"/>
            <a:ext cx="3968754" cy="2314488"/>
          </a:xfrm>
          <a:prstGeom prst="rect">
            <a:avLst/>
          </a:prstGeom>
        </p:spPr>
      </p:pic>
      <p:sp>
        <p:nvSpPr>
          <p:cNvPr id="3" name="Titre 2"/>
          <p:cNvSpPr txBox="1">
            <a:spLocks noGrp="1"/>
          </p:cNvSpPr>
          <p:nvPr>
            <p:ph type="title" idx="4294967295"/>
          </p:nvPr>
        </p:nvSpPr>
        <p:spPr>
          <a:xfrm>
            <a:off x="740883" y="627479"/>
            <a:ext cx="8607960" cy="1262521"/>
          </a:xfrm>
        </p:spPr>
        <p:txBody>
          <a:bodyPr>
            <a:spAutoFit/>
          </a:bodyPr>
          <a:lstStyle/>
          <a:p>
            <a:pPr lvl="0">
              <a:buNone/>
            </a:pPr>
            <a:r>
              <a:rPr lang="de-DE" dirty="0"/>
              <a:t>La Redoute / 3 </a:t>
            </a:r>
            <a:r>
              <a:rPr lang="de-DE" dirty="0" err="1"/>
              <a:t>Suisses</a:t>
            </a:r>
            <a:endParaRPr lang="de-DE" dirty="0"/>
          </a:p>
        </p:txBody>
      </p:sp>
      <p:sp>
        <p:nvSpPr>
          <p:cNvPr id="4" name="Espace réservé du texte 3"/>
          <p:cNvSpPr txBox="1">
            <a:spLocks noGrp="1"/>
          </p:cNvSpPr>
          <p:nvPr>
            <p:ph type="body" idx="4294967295"/>
          </p:nvPr>
        </p:nvSpPr>
        <p:spPr>
          <a:xfrm>
            <a:off x="740883" y="2101684"/>
            <a:ext cx="8607960" cy="4672437"/>
          </a:xfrm>
        </p:spPr>
        <p:txBody>
          <a:bodyPr/>
          <a:lstStyle/>
          <a:p>
            <a:pPr lvl="0" algn="ctr"/>
            <a:r>
              <a:rPr lang="de-DE" sz="2800" dirty="0"/>
              <a:t>I) </a:t>
            </a:r>
            <a:r>
              <a:rPr lang="de-DE" sz="2800" dirty="0" err="1"/>
              <a:t>L'historique</a:t>
            </a:r>
            <a:r>
              <a:rPr lang="de-DE" sz="2800" dirty="0"/>
              <a:t> des 2 </a:t>
            </a:r>
            <a:r>
              <a:rPr lang="de-DE" sz="2800" dirty="0" err="1"/>
              <a:t>entreprises</a:t>
            </a:r>
            <a:endParaRPr lang="de-DE" sz="2800" dirty="0"/>
          </a:p>
          <a:p>
            <a:pPr lvl="0" algn="ctr"/>
            <a:r>
              <a:rPr lang="de-DE" sz="2800" dirty="0"/>
              <a:t>II) Les </a:t>
            </a:r>
            <a:r>
              <a:rPr lang="de-DE" sz="2800" dirty="0" err="1"/>
              <a:t>Bilans</a:t>
            </a:r>
            <a:r>
              <a:rPr lang="de-DE" sz="2800" dirty="0"/>
              <a:t>:                                                                            </a:t>
            </a:r>
            <a:r>
              <a:rPr lang="de-DE" sz="2800" dirty="0" smtClean="0"/>
              <a:t>	                - </a:t>
            </a:r>
            <a:r>
              <a:rPr lang="de-DE" sz="2800" dirty="0" err="1"/>
              <a:t>Bilan</a:t>
            </a:r>
            <a:r>
              <a:rPr lang="de-DE" sz="2800" dirty="0"/>
              <a:t>: La Redoute                                                 </a:t>
            </a:r>
            <a:r>
              <a:rPr lang="de-DE" sz="2800" dirty="0" smtClean="0"/>
              <a:t>                                             		  - </a:t>
            </a:r>
            <a:r>
              <a:rPr lang="de-DE" sz="2800" dirty="0" err="1"/>
              <a:t>Bilan</a:t>
            </a:r>
            <a:r>
              <a:rPr lang="de-DE" sz="2800" dirty="0"/>
              <a:t>: 3 </a:t>
            </a:r>
            <a:r>
              <a:rPr lang="de-DE" sz="2800" dirty="0" err="1"/>
              <a:t>Suisses</a:t>
            </a:r>
            <a:r>
              <a:rPr lang="de-DE" sz="2800" dirty="0"/>
              <a:t>                                                     </a:t>
            </a:r>
            <a:r>
              <a:rPr lang="de-DE" sz="2800" dirty="0" smtClean="0"/>
              <a:t>   		   	     - </a:t>
            </a:r>
            <a:r>
              <a:rPr lang="de-DE" sz="2800" dirty="0" err="1"/>
              <a:t>Comparaison</a:t>
            </a:r>
            <a:r>
              <a:rPr lang="de-DE" sz="2800" dirty="0"/>
              <a:t> des </a:t>
            </a:r>
            <a:r>
              <a:rPr lang="de-DE" sz="2800" dirty="0" err="1"/>
              <a:t>Bilans</a:t>
            </a:r>
            <a:endParaRPr lang="de-DE" sz="2800" dirty="0"/>
          </a:p>
          <a:p>
            <a:pPr lvl="0" algn="ctr"/>
            <a:r>
              <a:rPr lang="de-DE" sz="2800" dirty="0"/>
              <a:t>III) Les </a:t>
            </a:r>
            <a:r>
              <a:rPr lang="de-DE" sz="2800" dirty="0" err="1"/>
              <a:t>Comptes</a:t>
            </a:r>
            <a:r>
              <a:rPr lang="de-DE" sz="2800" dirty="0"/>
              <a:t> de </a:t>
            </a:r>
            <a:r>
              <a:rPr lang="de-DE" sz="2800" dirty="0" err="1"/>
              <a:t>Résultats</a:t>
            </a:r>
            <a:r>
              <a:rPr lang="de-DE" sz="2800" dirty="0"/>
              <a:t>:                                                  </a:t>
            </a:r>
            <a:r>
              <a:rPr lang="de-DE" sz="2800" dirty="0" smtClean="0"/>
              <a:t>		          - </a:t>
            </a:r>
            <a:r>
              <a:rPr lang="de-DE" sz="2800" dirty="0" err="1"/>
              <a:t>Comptes</a:t>
            </a:r>
            <a:r>
              <a:rPr lang="de-DE" sz="2800" dirty="0"/>
              <a:t>: La Redoute                                           </a:t>
            </a:r>
            <a:r>
              <a:rPr lang="de-DE" sz="2800" dirty="0" smtClean="0"/>
              <a:t>		      - </a:t>
            </a:r>
            <a:r>
              <a:rPr lang="de-DE" sz="2800" dirty="0" err="1"/>
              <a:t>Comptes</a:t>
            </a:r>
            <a:r>
              <a:rPr lang="de-DE" sz="2800" dirty="0"/>
              <a:t>: 3 </a:t>
            </a:r>
            <a:r>
              <a:rPr lang="de-DE" sz="2800" dirty="0" err="1"/>
              <a:t>Suisses</a:t>
            </a:r>
            <a:r>
              <a:rPr lang="de-DE" sz="2800" dirty="0"/>
              <a:t>                                               </a:t>
            </a:r>
            <a:r>
              <a:rPr lang="de-DE" sz="2800" dirty="0" smtClean="0"/>
              <a:t>			        - </a:t>
            </a:r>
            <a:r>
              <a:rPr lang="de-DE" sz="2800" dirty="0" err="1"/>
              <a:t>Comparaison</a:t>
            </a:r>
            <a:r>
              <a:rPr lang="de-DE" sz="2800" dirty="0"/>
              <a:t> des </a:t>
            </a:r>
            <a:r>
              <a:rPr lang="de-DE" sz="2800" dirty="0" err="1"/>
              <a:t>Comptes</a:t>
            </a:r>
            <a:endParaRPr lang="de-DE" sz="28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27479"/>
            <a:ext cx="8607960" cy="1262521"/>
          </a:xfrm>
        </p:spPr>
        <p:txBody>
          <a:bodyPr>
            <a:spAutoFit/>
          </a:bodyPr>
          <a:lstStyle/>
          <a:p>
            <a:pPr lvl="0">
              <a:buNone/>
            </a:pPr>
            <a:r>
              <a:rPr lang="de-DE" sz="8000" b="1" u="sng">
                <a:solidFill>
                  <a:srgbClr val="333333"/>
                </a:solidFill>
              </a:rPr>
              <a:t>Gestion</a:t>
            </a:r>
          </a:p>
        </p:txBody>
      </p:sp>
      <p:sp>
        <p:nvSpPr>
          <p:cNvPr id="3" name="Sous-titre 2"/>
          <p:cNvSpPr txBox="1">
            <a:spLocks noGrp="1"/>
          </p:cNvSpPr>
          <p:nvPr>
            <p:ph type="subTitle" idx="4294967295"/>
          </p:nvPr>
        </p:nvSpPr>
        <p:spPr>
          <a:xfrm>
            <a:off x="740883" y="2101684"/>
            <a:ext cx="8607960" cy="4762798"/>
          </a:xfrm>
        </p:spPr>
        <p:txBody>
          <a:bodyPr anchor="ctr" anchorCtr="1">
            <a:spAutoFit/>
          </a:bodyPr>
          <a:lstStyle/>
          <a:p>
            <a:pPr marL="0" lvl="0" indent="-215999" algn="ctr">
              <a:buNone/>
            </a:pPr>
            <a:r>
              <a:rPr lang="de-DE" sz="7200">
                <a:solidFill>
                  <a:srgbClr val="008080"/>
                </a:solidFill>
              </a:rPr>
              <a:t>La Redoute</a:t>
            </a:r>
          </a:p>
        </p:txBody>
      </p:sp>
      <p:pic>
        <p:nvPicPr>
          <p:cNvPr id="4" name="Image 3"/>
          <p:cNvPicPr>
            <a:picLocks noChangeAspect="1"/>
          </p:cNvPicPr>
          <p:nvPr/>
        </p:nvPicPr>
        <p:blipFill>
          <a:blip r:embed="rId3" cstate="print">
            <a:alphaModFix/>
            <a:lum/>
          </a:blip>
          <a:srcRect/>
          <a:stretch>
            <a:fillRect/>
          </a:stretch>
        </p:blipFill>
        <p:spPr>
          <a:xfrm>
            <a:off x="1619996" y="2159995"/>
            <a:ext cx="5939997" cy="3799798"/>
          </a:xfrm>
          <a:prstGeom prst="rect">
            <a:avLst/>
          </a:prstGeom>
          <a:noFill/>
          <a:ln>
            <a:noFill/>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27479"/>
            <a:ext cx="8607960" cy="1262521"/>
          </a:xfrm>
        </p:spPr>
        <p:txBody>
          <a:bodyPr>
            <a:spAutoFit/>
          </a:bodyPr>
          <a:lstStyle/>
          <a:p>
            <a:pPr lvl="0">
              <a:buNone/>
            </a:pPr>
            <a:r>
              <a:rPr lang="de-DE" sz="6600" u="sng"/>
              <a:t>La Redoute</a:t>
            </a:r>
          </a:p>
        </p:txBody>
      </p:sp>
      <p:pic>
        <p:nvPicPr>
          <p:cNvPr id="4" name="La Redoute - Armoire.avi">
            <a:hlinkClick r:id="" action="ppaction://media"/>
          </p:cNvPr>
          <p:cNvPicPr>
            <a:picLocks noRot="1" noChangeAspect="1"/>
          </p:cNvPicPr>
          <p:nvPr>
            <a:videoFile r:link="rId1"/>
          </p:nvPr>
        </p:nvPicPr>
        <p:blipFill>
          <a:blip r:embed="rId4" cstate="print"/>
          <a:stretch>
            <a:fillRect/>
          </a:stretch>
        </p:blipFill>
        <p:spPr>
          <a:xfrm>
            <a:off x="2182792" y="2493953"/>
            <a:ext cx="5516832" cy="311821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4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27479"/>
            <a:ext cx="8607960" cy="1262521"/>
          </a:xfrm>
        </p:spPr>
        <p:txBody>
          <a:bodyPr>
            <a:spAutoFit/>
          </a:bodyPr>
          <a:lstStyle/>
          <a:p>
            <a:pPr lvl="0">
              <a:buNone/>
            </a:pPr>
            <a:r>
              <a:rPr lang="de-DE" sz="8000" b="1" u="sng">
                <a:solidFill>
                  <a:srgbClr val="333333"/>
                </a:solidFill>
              </a:rPr>
              <a:t>Gestion</a:t>
            </a:r>
          </a:p>
        </p:txBody>
      </p:sp>
      <p:pic>
        <p:nvPicPr>
          <p:cNvPr id="3" name="Image 2"/>
          <p:cNvPicPr>
            <a:picLocks noChangeAspect="1"/>
          </p:cNvPicPr>
          <p:nvPr/>
        </p:nvPicPr>
        <p:blipFill>
          <a:blip r:embed="rId3" cstate="print">
            <a:alphaModFix/>
            <a:lum/>
          </a:blip>
          <a:srcRect/>
          <a:stretch>
            <a:fillRect/>
          </a:stretch>
        </p:blipFill>
        <p:spPr>
          <a:xfrm>
            <a:off x="1825602" y="2351077"/>
            <a:ext cx="6614275" cy="3422160"/>
          </a:xfrm>
          <a:prstGeom prst="rect">
            <a:avLst/>
          </a:prstGeom>
          <a:noFill/>
          <a:ln>
            <a:noFill/>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3" name="Titre 2"/>
          <p:cNvSpPr txBox="1">
            <a:spLocks noGrp="1"/>
          </p:cNvSpPr>
          <p:nvPr>
            <p:ph type="title" idx="4294967295"/>
          </p:nvPr>
        </p:nvSpPr>
        <p:spPr>
          <a:xfrm>
            <a:off x="740883" y="627479"/>
            <a:ext cx="8607960" cy="1262521"/>
          </a:xfrm>
        </p:spPr>
        <p:txBody>
          <a:bodyPr>
            <a:spAutoFit/>
          </a:bodyPr>
          <a:lstStyle/>
          <a:p>
            <a:pPr lvl="0">
              <a:buNone/>
            </a:pPr>
            <a:r>
              <a:rPr lang="de-DE" sz="8000" b="1" u="sng">
                <a:solidFill>
                  <a:srgbClr val="333333"/>
                </a:solidFill>
              </a:rPr>
              <a:t>Gestion</a:t>
            </a:r>
          </a:p>
        </p:txBody>
      </p:sp>
      <p:pic>
        <p:nvPicPr>
          <p:cNvPr id="4" name="Publicite pour les 3 Suisses.avi">
            <a:hlinkClick r:id="" action="ppaction://media"/>
          </p:cNvPr>
          <p:cNvPicPr>
            <a:picLocks noRot="1" noChangeAspect="1"/>
          </p:cNvPicPr>
          <p:nvPr>
            <a:videoFile r:link="rId1"/>
          </p:nvPr>
        </p:nvPicPr>
        <p:blipFill>
          <a:blip r:embed="rId4" cstate="print"/>
          <a:stretch>
            <a:fillRect/>
          </a:stretch>
        </p:blipFill>
        <p:spPr>
          <a:xfrm>
            <a:off x="2539982" y="2636829"/>
            <a:ext cx="5544307" cy="313373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5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pic>
        <p:nvPicPr>
          <p:cNvPr id="5" name="Image 4" descr="logo_la_redoute.jpg"/>
          <p:cNvPicPr>
            <a:picLocks noChangeAspect="1"/>
          </p:cNvPicPr>
          <p:nvPr/>
        </p:nvPicPr>
        <p:blipFill>
          <a:blip r:embed="rId3" cstate="print"/>
          <a:stretch>
            <a:fillRect/>
          </a:stretch>
        </p:blipFill>
        <p:spPr>
          <a:xfrm>
            <a:off x="7540625" y="0"/>
            <a:ext cx="2540000" cy="2540000"/>
          </a:xfrm>
          <a:prstGeom prst="rect">
            <a:avLst/>
          </a:prstGeom>
        </p:spPr>
      </p:pic>
      <p:sp>
        <p:nvSpPr>
          <p:cNvPr id="3" name="Titre 2"/>
          <p:cNvSpPr txBox="1">
            <a:spLocks noGrp="1"/>
          </p:cNvSpPr>
          <p:nvPr>
            <p:ph type="title" idx="4294967295"/>
          </p:nvPr>
        </p:nvSpPr>
        <p:spPr>
          <a:xfrm>
            <a:off x="752039" y="177475"/>
            <a:ext cx="8607960" cy="1262521"/>
          </a:xfrm>
        </p:spPr>
        <p:txBody>
          <a:bodyPr>
            <a:spAutoFit/>
          </a:bodyPr>
          <a:lstStyle/>
          <a:p>
            <a:pPr lvl="0">
              <a:buNone/>
            </a:pPr>
            <a:r>
              <a:rPr lang="de-DE" dirty="0" err="1"/>
              <a:t>L'historique</a:t>
            </a:r>
            <a:r>
              <a:rPr lang="de-DE" dirty="0"/>
              <a:t> de </a:t>
            </a:r>
            <a:r>
              <a:rPr lang="de-DE" i="1" dirty="0"/>
              <a:t>La Redoute </a:t>
            </a:r>
            <a:r>
              <a:rPr lang="de-DE" dirty="0"/>
              <a:t>:</a:t>
            </a:r>
          </a:p>
        </p:txBody>
      </p:sp>
      <p:sp>
        <p:nvSpPr>
          <p:cNvPr id="4" name="Sous-titre 3"/>
          <p:cNvSpPr txBox="1">
            <a:spLocks noGrp="1"/>
          </p:cNvSpPr>
          <p:nvPr>
            <p:ph type="subTitle" idx="4294967295"/>
          </p:nvPr>
        </p:nvSpPr>
        <p:spPr>
          <a:xfrm>
            <a:off x="179999" y="1980718"/>
            <a:ext cx="9719998" cy="6018123"/>
          </a:xfrm>
        </p:spPr>
        <p:txBody>
          <a:bodyPr anchor="ctr" anchorCtr="1"/>
          <a:lstStyle/>
          <a:p>
            <a:pPr marL="0" lvl="0" indent="-215999" algn="ctr">
              <a:buNone/>
            </a:pPr>
            <a:r>
              <a:rPr lang="de-DE" sz="2000" dirty="0">
                <a:solidFill>
                  <a:srgbClr val="000000"/>
                </a:solidFill>
              </a:rPr>
              <a:t>Il y a plus de 160 ans, La Redoute </a:t>
            </a:r>
            <a:r>
              <a:rPr lang="de-DE" sz="2000" dirty="0" err="1">
                <a:solidFill>
                  <a:srgbClr val="000000"/>
                </a:solidFill>
              </a:rPr>
              <a:t>naissait</a:t>
            </a:r>
            <a:r>
              <a:rPr lang="de-DE" sz="2000" dirty="0">
                <a:solidFill>
                  <a:srgbClr val="000000"/>
                </a:solidFill>
              </a:rPr>
              <a:t>.</a:t>
            </a:r>
          </a:p>
          <a:p>
            <a:pPr marL="0" lvl="0" indent="-215999" algn="ctr">
              <a:buNone/>
            </a:pPr>
            <a:r>
              <a:rPr lang="de-DE" sz="2000" dirty="0" err="1">
                <a:solidFill>
                  <a:srgbClr val="000000"/>
                </a:solidFill>
              </a:rPr>
              <a:t>Aujourd’hui</a:t>
            </a:r>
            <a:r>
              <a:rPr lang="de-DE" sz="2000" dirty="0">
                <a:solidFill>
                  <a:srgbClr val="000000"/>
                </a:solidFill>
              </a:rPr>
              <a:t>, le </a:t>
            </a:r>
            <a:r>
              <a:rPr lang="de-DE" sz="2000" dirty="0" err="1">
                <a:solidFill>
                  <a:srgbClr val="000000"/>
                </a:solidFill>
              </a:rPr>
              <a:t>numéro</a:t>
            </a:r>
            <a:r>
              <a:rPr lang="de-DE" sz="2000" dirty="0">
                <a:solidFill>
                  <a:srgbClr val="000000"/>
                </a:solidFill>
              </a:rPr>
              <a:t> </a:t>
            </a:r>
            <a:r>
              <a:rPr lang="de-DE" sz="2000" dirty="0" err="1">
                <a:solidFill>
                  <a:srgbClr val="000000"/>
                </a:solidFill>
              </a:rPr>
              <a:t>un</a:t>
            </a:r>
            <a:r>
              <a:rPr lang="de-DE" sz="2000" dirty="0">
                <a:solidFill>
                  <a:srgbClr val="000000"/>
                </a:solidFill>
              </a:rPr>
              <a:t> de la </a:t>
            </a:r>
            <a:r>
              <a:rPr lang="de-DE" sz="2000" dirty="0" err="1">
                <a:solidFill>
                  <a:srgbClr val="000000"/>
                </a:solidFill>
              </a:rPr>
              <a:t>vente</a:t>
            </a:r>
            <a:r>
              <a:rPr lang="de-DE" sz="2000" dirty="0">
                <a:solidFill>
                  <a:srgbClr val="000000"/>
                </a:solidFill>
              </a:rPr>
              <a:t> par </a:t>
            </a:r>
            <a:r>
              <a:rPr lang="de-DE" sz="2000" dirty="0" err="1">
                <a:solidFill>
                  <a:srgbClr val="000000"/>
                </a:solidFill>
              </a:rPr>
              <a:t>correspondance</a:t>
            </a:r>
            <a:r>
              <a:rPr lang="de-DE" sz="2000" dirty="0">
                <a:solidFill>
                  <a:srgbClr val="000000"/>
                </a:solidFill>
              </a:rPr>
              <a:t>.</a:t>
            </a:r>
          </a:p>
          <a:p>
            <a:pPr marL="0" lvl="0" indent="-215999" algn="ctr">
              <a:buNone/>
            </a:pPr>
            <a:r>
              <a:rPr lang="de-DE" sz="2000" dirty="0" err="1">
                <a:solidFill>
                  <a:srgbClr val="000000"/>
                </a:solidFill>
              </a:rPr>
              <a:t>Née</a:t>
            </a:r>
            <a:r>
              <a:rPr lang="de-DE" sz="2000" dirty="0">
                <a:solidFill>
                  <a:srgbClr val="000000"/>
                </a:solidFill>
              </a:rPr>
              <a:t> </a:t>
            </a:r>
            <a:r>
              <a:rPr lang="de-DE" sz="2000" dirty="0" err="1">
                <a:solidFill>
                  <a:srgbClr val="000000"/>
                </a:solidFill>
              </a:rPr>
              <a:t>dans</a:t>
            </a:r>
            <a:r>
              <a:rPr lang="de-DE" sz="2000" dirty="0">
                <a:solidFill>
                  <a:srgbClr val="000000"/>
                </a:solidFill>
              </a:rPr>
              <a:t> les </a:t>
            </a:r>
            <a:r>
              <a:rPr lang="de-DE" sz="2000" dirty="0" err="1">
                <a:solidFill>
                  <a:srgbClr val="000000"/>
                </a:solidFill>
              </a:rPr>
              <a:t>années</a:t>
            </a:r>
            <a:r>
              <a:rPr lang="de-DE" sz="2000" dirty="0">
                <a:solidFill>
                  <a:srgbClr val="000000"/>
                </a:solidFill>
              </a:rPr>
              <a:t> 1820, La Redoute </a:t>
            </a:r>
            <a:r>
              <a:rPr lang="de-DE" sz="2000" dirty="0" err="1">
                <a:solidFill>
                  <a:srgbClr val="000000"/>
                </a:solidFill>
              </a:rPr>
              <a:t>est</a:t>
            </a:r>
            <a:r>
              <a:rPr lang="de-DE" sz="2000" dirty="0">
                <a:solidFill>
                  <a:srgbClr val="000000"/>
                </a:solidFill>
              </a:rPr>
              <a:t> à </a:t>
            </a:r>
            <a:r>
              <a:rPr lang="de-DE" sz="2000" dirty="0" err="1">
                <a:solidFill>
                  <a:srgbClr val="000000"/>
                </a:solidFill>
              </a:rPr>
              <a:t>l’époque</a:t>
            </a:r>
            <a:r>
              <a:rPr lang="de-DE" sz="2000" dirty="0">
                <a:solidFill>
                  <a:srgbClr val="000000"/>
                </a:solidFill>
              </a:rPr>
              <a:t> </a:t>
            </a:r>
            <a:r>
              <a:rPr lang="de-DE" sz="2000" dirty="0" err="1">
                <a:solidFill>
                  <a:srgbClr val="000000"/>
                </a:solidFill>
              </a:rPr>
              <a:t>une</a:t>
            </a:r>
            <a:r>
              <a:rPr lang="de-DE" sz="2000" dirty="0">
                <a:solidFill>
                  <a:srgbClr val="000000"/>
                </a:solidFill>
              </a:rPr>
              <a:t> </a:t>
            </a:r>
            <a:r>
              <a:rPr lang="de-DE" sz="2000" dirty="0" err="1">
                <a:solidFill>
                  <a:srgbClr val="000000"/>
                </a:solidFill>
              </a:rPr>
              <a:t>société</a:t>
            </a:r>
            <a:r>
              <a:rPr lang="de-DE" sz="2000" dirty="0">
                <a:solidFill>
                  <a:srgbClr val="000000"/>
                </a:solidFill>
              </a:rPr>
              <a:t> </a:t>
            </a:r>
            <a:r>
              <a:rPr lang="de-DE" sz="2000" dirty="0" err="1">
                <a:solidFill>
                  <a:srgbClr val="000000"/>
                </a:solidFill>
              </a:rPr>
              <a:t>spécialisée</a:t>
            </a:r>
            <a:r>
              <a:rPr lang="de-DE" sz="2000" dirty="0">
                <a:solidFill>
                  <a:srgbClr val="000000"/>
                </a:solidFill>
              </a:rPr>
              <a:t> en </a:t>
            </a:r>
            <a:r>
              <a:rPr lang="de-DE" sz="2000" dirty="0" err="1">
                <a:solidFill>
                  <a:srgbClr val="000000"/>
                </a:solidFill>
              </a:rPr>
              <a:t>filature</a:t>
            </a:r>
            <a:r>
              <a:rPr lang="de-DE" sz="2000" dirty="0">
                <a:solidFill>
                  <a:srgbClr val="000000"/>
                </a:solidFill>
              </a:rPr>
              <a:t> de </a:t>
            </a:r>
            <a:r>
              <a:rPr lang="de-DE" sz="2000" dirty="0" err="1">
                <a:solidFill>
                  <a:srgbClr val="000000"/>
                </a:solidFill>
              </a:rPr>
              <a:t>laine</a:t>
            </a:r>
            <a:r>
              <a:rPr lang="de-DE" sz="2000" dirty="0">
                <a:solidFill>
                  <a:srgbClr val="000000"/>
                </a:solidFill>
              </a:rPr>
              <a:t>.</a:t>
            </a:r>
          </a:p>
          <a:p>
            <a:pPr marL="0" lvl="0" indent="-215999" algn="ctr">
              <a:buNone/>
            </a:pPr>
            <a:r>
              <a:rPr lang="de-DE" sz="2000" dirty="0">
                <a:solidFill>
                  <a:srgbClr val="000000"/>
                </a:solidFill>
              </a:rPr>
              <a:t>Son </a:t>
            </a:r>
            <a:r>
              <a:rPr lang="de-DE" sz="2000" dirty="0" err="1">
                <a:solidFill>
                  <a:srgbClr val="000000"/>
                </a:solidFill>
              </a:rPr>
              <a:t>fondateur</a:t>
            </a:r>
            <a:r>
              <a:rPr lang="de-DE" sz="2000" dirty="0">
                <a:solidFill>
                  <a:srgbClr val="000000"/>
                </a:solidFill>
              </a:rPr>
              <a:t>, Charles </a:t>
            </a:r>
            <a:r>
              <a:rPr lang="de-DE" sz="2000" dirty="0" err="1">
                <a:solidFill>
                  <a:srgbClr val="000000"/>
                </a:solidFill>
              </a:rPr>
              <a:t>Pollet</a:t>
            </a:r>
            <a:r>
              <a:rPr lang="de-DE" sz="2000" dirty="0">
                <a:solidFill>
                  <a:srgbClr val="000000"/>
                </a:solidFill>
              </a:rPr>
              <a:t>, la </a:t>
            </a:r>
            <a:r>
              <a:rPr lang="de-DE" sz="2000" dirty="0" err="1">
                <a:solidFill>
                  <a:srgbClr val="000000"/>
                </a:solidFill>
              </a:rPr>
              <a:t>baptise</a:t>
            </a:r>
            <a:r>
              <a:rPr lang="de-DE" sz="2000" dirty="0">
                <a:solidFill>
                  <a:srgbClr val="000000"/>
                </a:solidFill>
              </a:rPr>
              <a:t> </a:t>
            </a:r>
            <a:r>
              <a:rPr lang="de-DE" sz="2000" dirty="0" err="1">
                <a:solidFill>
                  <a:srgbClr val="000000"/>
                </a:solidFill>
              </a:rPr>
              <a:t>ainsi</a:t>
            </a:r>
            <a:r>
              <a:rPr lang="de-DE" sz="2000" dirty="0">
                <a:solidFill>
                  <a:srgbClr val="000000"/>
                </a:solidFill>
              </a:rPr>
              <a:t> en </a:t>
            </a:r>
            <a:r>
              <a:rPr lang="de-DE" sz="2000" dirty="0" err="1">
                <a:solidFill>
                  <a:srgbClr val="000000"/>
                </a:solidFill>
              </a:rPr>
              <a:t>l’honneur</a:t>
            </a:r>
            <a:r>
              <a:rPr lang="de-DE" sz="2000" dirty="0">
                <a:solidFill>
                  <a:srgbClr val="000000"/>
                </a:solidFill>
              </a:rPr>
              <a:t> de la </a:t>
            </a:r>
            <a:r>
              <a:rPr lang="de-DE" sz="2000" dirty="0" err="1">
                <a:solidFill>
                  <a:srgbClr val="000000"/>
                </a:solidFill>
              </a:rPr>
              <a:t>rue</a:t>
            </a:r>
            <a:r>
              <a:rPr lang="de-DE" sz="2000" dirty="0">
                <a:solidFill>
                  <a:srgbClr val="000000"/>
                </a:solidFill>
              </a:rPr>
              <a:t> </a:t>
            </a:r>
            <a:r>
              <a:rPr lang="de-DE" sz="2000" dirty="0" err="1">
                <a:solidFill>
                  <a:srgbClr val="000000"/>
                </a:solidFill>
              </a:rPr>
              <a:t>où</a:t>
            </a:r>
            <a:r>
              <a:rPr lang="de-DE" sz="2000" dirty="0">
                <a:solidFill>
                  <a:srgbClr val="000000"/>
                </a:solidFill>
              </a:rPr>
              <a:t> </a:t>
            </a:r>
            <a:r>
              <a:rPr lang="de-DE" sz="2000" dirty="0" err="1">
                <a:solidFill>
                  <a:srgbClr val="000000"/>
                </a:solidFill>
              </a:rPr>
              <a:t>l’entreprise</a:t>
            </a:r>
            <a:r>
              <a:rPr lang="de-DE" sz="2000" dirty="0">
                <a:solidFill>
                  <a:srgbClr val="000000"/>
                </a:solidFill>
              </a:rPr>
              <a:t> </a:t>
            </a:r>
            <a:r>
              <a:rPr lang="de-DE" sz="2000" dirty="0" err="1">
                <a:solidFill>
                  <a:srgbClr val="000000"/>
                </a:solidFill>
              </a:rPr>
              <a:t>était</a:t>
            </a:r>
            <a:r>
              <a:rPr lang="de-DE" sz="2000" dirty="0">
                <a:solidFill>
                  <a:srgbClr val="000000"/>
                </a:solidFill>
              </a:rPr>
              <a:t> </a:t>
            </a:r>
            <a:r>
              <a:rPr lang="de-DE" sz="2000" dirty="0" err="1">
                <a:solidFill>
                  <a:srgbClr val="000000"/>
                </a:solidFill>
              </a:rPr>
              <a:t>implantée</a:t>
            </a:r>
            <a:r>
              <a:rPr lang="de-DE" sz="2000" dirty="0">
                <a:solidFill>
                  <a:srgbClr val="000000"/>
                </a:solidFill>
              </a:rPr>
              <a:t> à </a:t>
            </a:r>
            <a:r>
              <a:rPr lang="de-DE" sz="2000" dirty="0" err="1">
                <a:solidFill>
                  <a:srgbClr val="000000"/>
                </a:solidFill>
              </a:rPr>
              <a:t>l’origine</a:t>
            </a:r>
            <a:r>
              <a:rPr lang="de-DE" sz="2000" dirty="0">
                <a:solidFill>
                  <a:srgbClr val="000000"/>
                </a:solidFill>
              </a:rPr>
              <a:t>, </a:t>
            </a:r>
            <a:r>
              <a:rPr lang="de-DE" sz="2000" dirty="0" err="1">
                <a:solidFill>
                  <a:srgbClr val="000000"/>
                </a:solidFill>
              </a:rPr>
              <a:t>soit</a:t>
            </a:r>
            <a:r>
              <a:rPr lang="de-DE" sz="2000" dirty="0">
                <a:solidFill>
                  <a:srgbClr val="000000"/>
                </a:solidFill>
              </a:rPr>
              <a:t> la </a:t>
            </a:r>
            <a:r>
              <a:rPr lang="de-DE" sz="2000" dirty="0" err="1">
                <a:solidFill>
                  <a:srgbClr val="000000"/>
                </a:solidFill>
              </a:rPr>
              <a:t>rue</a:t>
            </a:r>
            <a:r>
              <a:rPr lang="de-DE" sz="2000" dirty="0">
                <a:solidFill>
                  <a:srgbClr val="000000"/>
                </a:solidFill>
              </a:rPr>
              <a:t> de la Redoute, à Roubaix, </a:t>
            </a:r>
            <a:r>
              <a:rPr lang="de-DE" sz="2000" dirty="0" err="1">
                <a:solidFill>
                  <a:srgbClr val="000000"/>
                </a:solidFill>
              </a:rPr>
              <a:t>dans</a:t>
            </a:r>
            <a:r>
              <a:rPr lang="de-DE" sz="2000" dirty="0">
                <a:solidFill>
                  <a:srgbClr val="000000"/>
                </a:solidFill>
              </a:rPr>
              <a:t> le Nord de la France</a:t>
            </a:r>
            <a:r>
              <a:rPr lang="de-DE" sz="2000" dirty="0" smtClean="0">
                <a:solidFill>
                  <a:srgbClr val="000000"/>
                </a:solidFill>
              </a:rPr>
              <a:t>.</a:t>
            </a:r>
            <a:endParaRPr lang="de-DE" sz="2000" i="1" dirty="0">
              <a:solidFill>
                <a:srgbClr val="008080"/>
              </a:solidFill>
            </a:endParaRPr>
          </a:p>
          <a:p>
            <a:pPr marL="0" lvl="0" indent="-215999" algn="ctr">
              <a:buNone/>
            </a:pPr>
            <a:r>
              <a:rPr lang="de-DE" sz="2000" dirty="0" err="1">
                <a:solidFill>
                  <a:srgbClr val="000000"/>
                </a:solidFill>
              </a:rPr>
              <a:t>Aujourd’hui</a:t>
            </a:r>
            <a:r>
              <a:rPr lang="de-DE" sz="2000" dirty="0">
                <a:solidFill>
                  <a:srgbClr val="000000"/>
                </a:solidFill>
              </a:rPr>
              <a:t>, La Redoute </a:t>
            </a:r>
            <a:r>
              <a:rPr lang="de-DE" sz="2000" dirty="0" err="1">
                <a:solidFill>
                  <a:srgbClr val="000000"/>
                </a:solidFill>
              </a:rPr>
              <a:t>est</a:t>
            </a:r>
            <a:r>
              <a:rPr lang="de-DE" sz="2000" dirty="0">
                <a:solidFill>
                  <a:srgbClr val="000000"/>
                </a:solidFill>
              </a:rPr>
              <a:t> </a:t>
            </a:r>
            <a:r>
              <a:rPr lang="de-DE" sz="2000" dirty="0" err="1">
                <a:solidFill>
                  <a:srgbClr val="000000"/>
                </a:solidFill>
              </a:rPr>
              <a:t>devenue</a:t>
            </a:r>
            <a:r>
              <a:rPr lang="de-DE" sz="2000" dirty="0">
                <a:solidFill>
                  <a:srgbClr val="000000"/>
                </a:solidFill>
              </a:rPr>
              <a:t> </a:t>
            </a:r>
            <a:r>
              <a:rPr lang="de-DE" sz="2000" dirty="0" err="1">
                <a:solidFill>
                  <a:srgbClr val="000000"/>
                </a:solidFill>
              </a:rPr>
              <a:t>une</a:t>
            </a:r>
            <a:r>
              <a:rPr lang="de-DE" sz="2000" dirty="0">
                <a:solidFill>
                  <a:srgbClr val="000000"/>
                </a:solidFill>
              </a:rPr>
              <a:t> </a:t>
            </a:r>
            <a:r>
              <a:rPr lang="de-DE" sz="2000" dirty="0" err="1">
                <a:solidFill>
                  <a:srgbClr val="000000"/>
                </a:solidFill>
              </a:rPr>
              <a:t>institution</a:t>
            </a:r>
            <a:r>
              <a:rPr lang="de-DE" sz="2000" dirty="0">
                <a:solidFill>
                  <a:srgbClr val="000000"/>
                </a:solidFill>
              </a:rPr>
              <a:t> en France en </a:t>
            </a:r>
            <a:r>
              <a:rPr lang="de-DE" sz="2000" dirty="0" err="1">
                <a:solidFill>
                  <a:srgbClr val="000000"/>
                </a:solidFill>
              </a:rPr>
              <a:t>ce</a:t>
            </a:r>
            <a:r>
              <a:rPr lang="de-DE" sz="2000" dirty="0">
                <a:solidFill>
                  <a:srgbClr val="000000"/>
                </a:solidFill>
              </a:rPr>
              <a:t> </a:t>
            </a:r>
            <a:r>
              <a:rPr lang="de-DE" sz="2000" dirty="0" err="1">
                <a:solidFill>
                  <a:srgbClr val="000000"/>
                </a:solidFill>
              </a:rPr>
              <a:t>qui</a:t>
            </a:r>
            <a:r>
              <a:rPr lang="de-DE" sz="2000" dirty="0">
                <a:solidFill>
                  <a:srgbClr val="000000"/>
                </a:solidFill>
              </a:rPr>
              <a:t> a </a:t>
            </a:r>
            <a:r>
              <a:rPr lang="de-DE" sz="2000" dirty="0" err="1">
                <a:solidFill>
                  <a:srgbClr val="000000"/>
                </a:solidFill>
              </a:rPr>
              <a:t>trait</a:t>
            </a:r>
            <a:r>
              <a:rPr lang="de-DE" sz="2000" dirty="0">
                <a:solidFill>
                  <a:srgbClr val="000000"/>
                </a:solidFill>
              </a:rPr>
              <a:t> à la </a:t>
            </a:r>
            <a:r>
              <a:rPr lang="de-DE" sz="2000" dirty="0" err="1">
                <a:solidFill>
                  <a:srgbClr val="000000"/>
                </a:solidFill>
              </a:rPr>
              <a:t>vente</a:t>
            </a:r>
            <a:r>
              <a:rPr lang="de-DE" sz="2000" dirty="0">
                <a:solidFill>
                  <a:srgbClr val="000000"/>
                </a:solidFill>
              </a:rPr>
              <a:t> par </a:t>
            </a:r>
            <a:r>
              <a:rPr lang="de-DE" sz="2000" dirty="0" err="1">
                <a:solidFill>
                  <a:srgbClr val="000000"/>
                </a:solidFill>
              </a:rPr>
              <a:t>correspondance</a:t>
            </a:r>
            <a:r>
              <a:rPr lang="de-DE" sz="2000" dirty="0">
                <a:solidFill>
                  <a:srgbClr val="000000"/>
                </a:solidFill>
              </a:rPr>
              <a:t>. À </a:t>
            </a:r>
            <a:r>
              <a:rPr lang="de-DE" sz="2000" dirty="0" err="1">
                <a:solidFill>
                  <a:srgbClr val="000000"/>
                </a:solidFill>
              </a:rPr>
              <a:t>l’affût</a:t>
            </a:r>
            <a:r>
              <a:rPr lang="de-DE" sz="2000" dirty="0">
                <a:solidFill>
                  <a:srgbClr val="000000"/>
                </a:solidFill>
              </a:rPr>
              <a:t> des </a:t>
            </a:r>
            <a:r>
              <a:rPr lang="de-DE" sz="2000" dirty="0" err="1">
                <a:solidFill>
                  <a:srgbClr val="000000"/>
                </a:solidFill>
              </a:rPr>
              <a:t>nouvelles</a:t>
            </a:r>
            <a:r>
              <a:rPr lang="de-DE" sz="2000" dirty="0">
                <a:solidFill>
                  <a:srgbClr val="000000"/>
                </a:solidFill>
              </a:rPr>
              <a:t> </a:t>
            </a:r>
            <a:r>
              <a:rPr lang="de-DE" sz="2000" dirty="0" err="1">
                <a:solidFill>
                  <a:srgbClr val="000000"/>
                </a:solidFill>
              </a:rPr>
              <a:t>technologies</a:t>
            </a:r>
            <a:r>
              <a:rPr lang="de-DE" sz="2000" dirty="0">
                <a:solidFill>
                  <a:srgbClr val="000000"/>
                </a:solidFill>
              </a:rPr>
              <a:t> et </a:t>
            </a:r>
            <a:r>
              <a:rPr lang="de-DE" sz="2000" dirty="0" err="1">
                <a:solidFill>
                  <a:srgbClr val="000000"/>
                </a:solidFill>
              </a:rPr>
              <a:t>pionnière</a:t>
            </a:r>
            <a:r>
              <a:rPr lang="de-DE" sz="2000" dirty="0">
                <a:solidFill>
                  <a:srgbClr val="000000"/>
                </a:solidFill>
              </a:rPr>
              <a:t> </a:t>
            </a:r>
            <a:r>
              <a:rPr lang="de-DE" sz="2000" dirty="0" err="1">
                <a:solidFill>
                  <a:srgbClr val="000000"/>
                </a:solidFill>
              </a:rPr>
              <a:t>dans</a:t>
            </a:r>
            <a:r>
              <a:rPr lang="de-DE" sz="2000" dirty="0">
                <a:solidFill>
                  <a:srgbClr val="000000"/>
                </a:solidFill>
              </a:rPr>
              <a:t> la </a:t>
            </a:r>
            <a:r>
              <a:rPr lang="de-DE" sz="2000" dirty="0" err="1">
                <a:solidFill>
                  <a:srgbClr val="000000"/>
                </a:solidFill>
              </a:rPr>
              <a:t>recherche</a:t>
            </a:r>
            <a:r>
              <a:rPr lang="de-DE" sz="2000" dirty="0">
                <a:solidFill>
                  <a:srgbClr val="000000"/>
                </a:solidFill>
              </a:rPr>
              <a:t> </a:t>
            </a:r>
            <a:r>
              <a:rPr lang="de-DE" sz="2000" dirty="0" err="1">
                <a:solidFill>
                  <a:srgbClr val="000000"/>
                </a:solidFill>
              </a:rPr>
              <a:t>marketing</a:t>
            </a:r>
            <a:r>
              <a:rPr lang="de-DE" sz="2000" dirty="0">
                <a:solidFill>
                  <a:srgbClr val="000000"/>
                </a:solidFill>
              </a:rPr>
              <a:t>, </a:t>
            </a:r>
            <a:r>
              <a:rPr lang="de-DE" sz="2000" dirty="0" err="1">
                <a:solidFill>
                  <a:srgbClr val="000000"/>
                </a:solidFill>
              </a:rPr>
              <a:t>elle</a:t>
            </a:r>
            <a:r>
              <a:rPr lang="de-DE" sz="2000" dirty="0">
                <a:solidFill>
                  <a:srgbClr val="000000"/>
                </a:solidFill>
              </a:rPr>
              <a:t> se </a:t>
            </a:r>
            <a:r>
              <a:rPr lang="de-DE" sz="2000" dirty="0" err="1">
                <a:solidFill>
                  <a:srgbClr val="000000"/>
                </a:solidFill>
              </a:rPr>
              <a:t>renouvelle</a:t>
            </a:r>
            <a:r>
              <a:rPr lang="de-DE" sz="2000" dirty="0">
                <a:solidFill>
                  <a:srgbClr val="000000"/>
                </a:solidFill>
              </a:rPr>
              <a:t> et </a:t>
            </a:r>
            <a:r>
              <a:rPr lang="de-DE" sz="2000" dirty="0" err="1">
                <a:solidFill>
                  <a:srgbClr val="000000"/>
                </a:solidFill>
              </a:rPr>
              <a:t>sait</a:t>
            </a:r>
            <a:r>
              <a:rPr lang="de-DE" sz="2000" dirty="0">
                <a:solidFill>
                  <a:srgbClr val="000000"/>
                </a:solidFill>
              </a:rPr>
              <a:t> </a:t>
            </a:r>
            <a:r>
              <a:rPr lang="de-DE" sz="2000" dirty="0" err="1">
                <a:solidFill>
                  <a:srgbClr val="000000"/>
                </a:solidFill>
              </a:rPr>
              <a:t>charmer</a:t>
            </a:r>
            <a:r>
              <a:rPr lang="de-DE" sz="2000" dirty="0">
                <a:solidFill>
                  <a:srgbClr val="000000"/>
                </a:solidFill>
              </a:rPr>
              <a:t> des </a:t>
            </a:r>
            <a:r>
              <a:rPr lang="de-DE" sz="2000" dirty="0" err="1">
                <a:solidFill>
                  <a:srgbClr val="000000"/>
                </a:solidFill>
              </a:rPr>
              <a:t>clientèles</a:t>
            </a:r>
            <a:r>
              <a:rPr lang="de-DE" sz="2000" dirty="0">
                <a:solidFill>
                  <a:srgbClr val="000000"/>
                </a:solidFill>
              </a:rPr>
              <a:t> de </a:t>
            </a:r>
            <a:r>
              <a:rPr lang="de-DE" sz="2000" dirty="0" err="1">
                <a:solidFill>
                  <a:srgbClr val="000000"/>
                </a:solidFill>
              </a:rPr>
              <a:t>tous</a:t>
            </a:r>
            <a:r>
              <a:rPr lang="de-DE" sz="2000" dirty="0">
                <a:solidFill>
                  <a:srgbClr val="000000"/>
                </a:solidFill>
              </a:rPr>
              <a:t> les </a:t>
            </a:r>
            <a:r>
              <a:rPr lang="de-DE" sz="2000" dirty="0" err="1">
                <a:solidFill>
                  <a:srgbClr val="000000"/>
                </a:solidFill>
              </a:rPr>
              <a:t>âges</a:t>
            </a:r>
            <a:r>
              <a:rPr lang="de-DE" sz="2000" dirty="0">
                <a:solidFill>
                  <a:srgbClr val="000000"/>
                </a:solidFill>
              </a:rPr>
              <a:t> en </a:t>
            </a:r>
            <a:r>
              <a:rPr lang="de-DE" sz="2000" dirty="0" err="1">
                <a:solidFill>
                  <a:srgbClr val="000000"/>
                </a:solidFill>
              </a:rPr>
              <a:t>s’adaptant</a:t>
            </a:r>
            <a:r>
              <a:rPr lang="de-DE" sz="2000" dirty="0">
                <a:solidFill>
                  <a:srgbClr val="000000"/>
                </a:solidFill>
              </a:rPr>
              <a:t> </a:t>
            </a:r>
            <a:r>
              <a:rPr lang="de-DE" sz="2000" dirty="0" err="1">
                <a:solidFill>
                  <a:srgbClr val="000000"/>
                </a:solidFill>
              </a:rPr>
              <a:t>constamment</a:t>
            </a:r>
            <a:r>
              <a:rPr lang="de-DE" sz="2000" dirty="0">
                <a:solidFill>
                  <a:srgbClr val="000000"/>
                </a:solidFill>
              </a:rPr>
              <a:t> </a:t>
            </a:r>
            <a:r>
              <a:rPr lang="de-DE" sz="2000" dirty="0" err="1">
                <a:solidFill>
                  <a:srgbClr val="000000"/>
                </a:solidFill>
              </a:rPr>
              <a:t>aux</a:t>
            </a:r>
            <a:r>
              <a:rPr lang="de-DE" sz="2000" dirty="0">
                <a:solidFill>
                  <a:srgbClr val="000000"/>
                </a:solidFill>
              </a:rPr>
              <a:t> </a:t>
            </a:r>
            <a:r>
              <a:rPr lang="de-DE" sz="2000" dirty="0" err="1">
                <a:solidFill>
                  <a:srgbClr val="000000"/>
                </a:solidFill>
              </a:rPr>
              <a:t>nouveaux</a:t>
            </a:r>
            <a:r>
              <a:rPr lang="de-DE" sz="2000" dirty="0">
                <a:solidFill>
                  <a:srgbClr val="000000"/>
                </a:solidFill>
              </a:rPr>
              <a:t> </a:t>
            </a:r>
            <a:r>
              <a:rPr lang="de-DE" sz="2000" dirty="0" err="1">
                <a:solidFill>
                  <a:srgbClr val="000000"/>
                </a:solidFill>
              </a:rPr>
              <a:t>besoins</a:t>
            </a:r>
            <a:r>
              <a:rPr lang="de-DE" sz="2000" dirty="0">
                <a:solidFill>
                  <a:srgbClr val="000000"/>
                </a:solidFill>
              </a:rPr>
              <a:t>.</a:t>
            </a:r>
          </a:p>
          <a:p>
            <a:pPr marL="0" lvl="0" indent="-215999" algn="ctr">
              <a:buNone/>
            </a:pPr>
            <a:r>
              <a:rPr lang="de-DE" sz="2000" dirty="0">
                <a:solidFill>
                  <a:srgbClr val="008080"/>
                </a:solidFill>
              </a:rPr>
              <a:t>E</a:t>
            </a:r>
            <a:r>
              <a:rPr lang="de-DE" sz="2000" dirty="0">
                <a:solidFill>
                  <a:srgbClr val="000000"/>
                </a:solidFill>
              </a:rPr>
              <a:t>n </a:t>
            </a:r>
            <a:r>
              <a:rPr lang="de-DE" sz="2000" dirty="0" err="1">
                <a:solidFill>
                  <a:srgbClr val="000000"/>
                </a:solidFill>
              </a:rPr>
              <a:t>octobre</a:t>
            </a:r>
            <a:r>
              <a:rPr lang="de-DE" sz="2000" dirty="0">
                <a:solidFill>
                  <a:srgbClr val="000000"/>
                </a:solidFill>
              </a:rPr>
              <a:t> 2008, La Redoute </a:t>
            </a:r>
            <a:r>
              <a:rPr lang="de-DE" sz="2000" dirty="0" err="1">
                <a:solidFill>
                  <a:srgbClr val="000000"/>
                </a:solidFill>
              </a:rPr>
              <a:t>annonçait</a:t>
            </a:r>
            <a:r>
              <a:rPr lang="de-DE" sz="2000" dirty="0">
                <a:solidFill>
                  <a:srgbClr val="000000"/>
                </a:solidFill>
              </a:rPr>
              <a:t>, de </a:t>
            </a:r>
            <a:r>
              <a:rPr lang="de-DE" sz="2000" dirty="0" err="1">
                <a:solidFill>
                  <a:srgbClr val="000000"/>
                </a:solidFill>
              </a:rPr>
              <a:t>son</a:t>
            </a:r>
            <a:r>
              <a:rPr lang="de-DE" sz="2000" dirty="0">
                <a:solidFill>
                  <a:srgbClr val="000000"/>
                </a:solidFill>
              </a:rPr>
              <a:t> </a:t>
            </a:r>
            <a:r>
              <a:rPr lang="de-DE" sz="2000" dirty="0" err="1">
                <a:solidFill>
                  <a:srgbClr val="000000"/>
                </a:solidFill>
              </a:rPr>
              <a:t>siège</a:t>
            </a:r>
            <a:r>
              <a:rPr lang="de-DE" sz="2000" dirty="0">
                <a:solidFill>
                  <a:srgbClr val="000000"/>
                </a:solidFill>
              </a:rPr>
              <a:t> </a:t>
            </a:r>
            <a:r>
              <a:rPr lang="de-DE" sz="2000" dirty="0" err="1">
                <a:solidFill>
                  <a:srgbClr val="000000"/>
                </a:solidFill>
              </a:rPr>
              <a:t>social</a:t>
            </a:r>
            <a:r>
              <a:rPr lang="de-DE" sz="2000" dirty="0">
                <a:solidFill>
                  <a:srgbClr val="000000"/>
                </a:solidFill>
              </a:rPr>
              <a:t> de Roubaix, </a:t>
            </a:r>
            <a:r>
              <a:rPr lang="de-DE" sz="2000" dirty="0" err="1">
                <a:solidFill>
                  <a:srgbClr val="000000"/>
                </a:solidFill>
              </a:rPr>
              <a:t>l’implantation</a:t>
            </a:r>
            <a:r>
              <a:rPr lang="de-DE" sz="2000" dirty="0">
                <a:solidFill>
                  <a:srgbClr val="000000"/>
                </a:solidFill>
              </a:rPr>
              <a:t> </a:t>
            </a:r>
            <a:r>
              <a:rPr lang="de-DE" sz="2000" dirty="0" err="1">
                <a:solidFill>
                  <a:srgbClr val="000000"/>
                </a:solidFill>
              </a:rPr>
              <a:t>d’un</a:t>
            </a:r>
            <a:r>
              <a:rPr lang="de-DE" sz="2000" dirty="0">
                <a:solidFill>
                  <a:srgbClr val="000000"/>
                </a:solidFill>
              </a:rPr>
              <a:t> plan de </a:t>
            </a:r>
            <a:r>
              <a:rPr lang="de-DE" sz="2000" dirty="0" err="1">
                <a:solidFill>
                  <a:srgbClr val="000000"/>
                </a:solidFill>
              </a:rPr>
              <a:t>relance</a:t>
            </a:r>
            <a:r>
              <a:rPr lang="de-DE" sz="2000" dirty="0">
                <a:solidFill>
                  <a:srgbClr val="000000"/>
                </a:solidFill>
              </a:rPr>
              <a:t> </a:t>
            </a:r>
            <a:r>
              <a:rPr lang="de-DE" sz="2000" dirty="0" err="1">
                <a:solidFill>
                  <a:srgbClr val="000000"/>
                </a:solidFill>
              </a:rPr>
              <a:t>face</a:t>
            </a:r>
            <a:r>
              <a:rPr lang="de-DE" sz="2000" dirty="0">
                <a:solidFill>
                  <a:srgbClr val="000000"/>
                </a:solidFill>
              </a:rPr>
              <a:t> au </a:t>
            </a:r>
            <a:r>
              <a:rPr lang="de-DE" sz="2000" dirty="0" err="1">
                <a:solidFill>
                  <a:srgbClr val="000000"/>
                </a:solidFill>
              </a:rPr>
              <a:t>déclin</a:t>
            </a:r>
            <a:r>
              <a:rPr lang="de-DE" sz="2000" dirty="0">
                <a:solidFill>
                  <a:srgbClr val="000000"/>
                </a:solidFill>
              </a:rPr>
              <a:t> de la </a:t>
            </a:r>
            <a:r>
              <a:rPr lang="de-DE" sz="2000" dirty="0" err="1">
                <a:solidFill>
                  <a:srgbClr val="000000"/>
                </a:solidFill>
              </a:rPr>
              <a:t>vente</a:t>
            </a:r>
            <a:r>
              <a:rPr lang="de-DE" sz="2000" dirty="0">
                <a:solidFill>
                  <a:srgbClr val="000000"/>
                </a:solidFill>
              </a:rPr>
              <a:t> par </a:t>
            </a:r>
            <a:r>
              <a:rPr lang="de-DE" sz="2000" dirty="0" err="1">
                <a:solidFill>
                  <a:srgbClr val="000000"/>
                </a:solidFill>
              </a:rPr>
              <a:t>correspondance</a:t>
            </a:r>
            <a:r>
              <a:rPr lang="de-DE" sz="2000" dirty="0">
                <a:solidFill>
                  <a:srgbClr val="000000"/>
                </a:solidFill>
              </a:rPr>
              <a:t> </a:t>
            </a:r>
            <a:r>
              <a:rPr lang="de-DE" sz="2000" dirty="0" err="1">
                <a:solidFill>
                  <a:srgbClr val="000000"/>
                </a:solidFill>
              </a:rPr>
              <a:t>traditionnelle</a:t>
            </a:r>
            <a:r>
              <a:rPr lang="de-DE" sz="2000" dirty="0">
                <a:solidFill>
                  <a:srgbClr val="000000"/>
                </a:solidFill>
              </a:rPr>
              <a:t>. Au </a:t>
            </a:r>
            <a:r>
              <a:rPr lang="de-DE" sz="2000" dirty="0" err="1">
                <a:solidFill>
                  <a:srgbClr val="000000"/>
                </a:solidFill>
              </a:rPr>
              <a:t>programme</a:t>
            </a:r>
            <a:r>
              <a:rPr lang="de-DE" sz="2000" dirty="0">
                <a:solidFill>
                  <a:srgbClr val="000000"/>
                </a:solidFill>
              </a:rPr>
              <a:t>, le </a:t>
            </a:r>
            <a:r>
              <a:rPr lang="de-DE" sz="2000" dirty="0" err="1">
                <a:solidFill>
                  <a:srgbClr val="000000"/>
                </a:solidFill>
              </a:rPr>
              <a:t>licenciement</a:t>
            </a:r>
            <a:r>
              <a:rPr lang="de-DE" sz="2000" dirty="0">
                <a:solidFill>
                  <a:srgbClr val="000000"/>
                </a:solidFill>
              </a:rPr>
              <a:t> de plus de 672 </a:t>
            </a:r>
            <a:r>
              <a:rPr lang="de-DE" sz="2000" dirty="0" err="1">
                <a:solidFill>
                  <a:srgbClr val="000000"/>
                </a:solidFill>
              </a:rPr>
              <a:t>emplois</a:t>
            </a:r>
            <a:r>
              <a:rPr lang="de-DE" sz="2000" dirty="0">
                <a:solidFill>
                  <a:srgbClr val="000000"/>
                </a:solidFill>
              </a:rPr>
              <a:t> </a:t>
            </a:r>
            <a:r>
              <a:rPr lang="de-DE" sz="2000" dirty="0" err="1">
                <a:solidFill>
                  <a:srgbClr val="000000"/>
                </a:solidFill>
              </a:rPr>
              <a:t>sur</a:t>
            </a:r>
            <a:r>
              <a:rPr lang="de-DE" sz="2000" dirty="0">
                <a:solidFill>
                  <a:srgbClr val="000000"/>
                </a:solidFill>
              </a:rPr>
              <a:t> </a:t>
            </a:r>
            <a:r>
              <a:rPr lang="de-DE" sz="2000" dirty="0" err="1">
                <a:solidFill>
                  <a:srgbClr val="000000"/>
                </a:solidFill>
              </a:rPr>
              <a:t>quatre</a:t>
            </a:r>
            <a:r>
              <a:rPr lang="de-DE" sz="2000" dirty="0">
                <a:solidFill>
                  <a:srgbClr val="000000"/>
                </a:solidFill>
              </a:rPr>
              <a:t> ans, </a:t>
            </a:r>
            <a:r>
              <a:rPr lang="de-DE" sz="2000" dirty="0" err="1">
                <a:solidFill>
                  <a:srgbClr val="000000"/>
                </a:solidFill>
              </a:rPr>
              <a:t>ainsi</a:t>
            </a:r>
            <a:r>
              <a:rPr lang="de-DE" sz="2000" dirty="0">
                <a:solidFill>
                  <a:srgbClr val="000000"/>
                </a:solidFill>
              </a:rPr>
              <a:t> </a:t>
            </a:r>
            <a:r>
              <a:rPr lang="de-DE" sz="2000" dirty="0" err="1">
                <a:solidFill>
                  <a:srgbClr val="000000"/>
                </a:solidFill>
              </a:rPr>
              <a:t>que</a:t>
            </a:r>
            <a:r>
              <a:rPr lang="de-DE" sz="2000" dirty="0">
                <a:solidFill>
                  <a:srgbClr val="000000"/>
                </a:solidFill>
              </a:rPr>
              <a:t> la </a:t>
            </a:r>
            <a:r>
              <a:rPr lang="de-DE" sz="2000" dirty="0" err="1">
                <a:solidFill>
                  <a:srgbClr val="000000"/>
                </a:solidFill>
              </a:rPr>
              <a:t>suppression</a:t>
            </a:r>
            <a:r>
              <a:rPr lang="de-DE" sz="2000" dirty="0">
                <a:solidFill>
                  <a:srgbClr val="000000"/>
                </a:solidFill>
              </a:rPr>
              <a:t> de 151 </a:t>
            </a:r>
            <a:r>
              <a:rPr lang="de-DE" sz="2000" dirty="0" err="1">
                <a:solidFill>
                  <a:srgbClr val="000000"/>
                </a:solidFill>
              </a:rPr>
              <a:t>postes</a:t>
            </a:r>
            <a:r>
              <a:rPr lang="de-DE" sz="2000" dirty="0">
                <a:solidFill>
                  <a:srgbClr val="000000"/>
                </a:solidFill>
              </a:rPr>
              <a:t> au </a:t>
            </a:r>
            <a:r>
              <a:rPr lang="de-DE" sz="2000" dirty="0" err="1">
                <a:solidFill>
                  <a:srgbClr val="000000"/>
                </a:solidFill>
              </a:rPr>
              <a:t>siège</a:t>
            </a:r>
            <a:r>
              <a:rPr lang="de-DE" sz="2000" dirty="0">
                <a:solidFill>
                  <a:srgbClr val="000000"/>
                </a:solidFill>
              </a:rPr>
              <a:t> </a:t>
            </a:r>
            <a:r>
              <a:rPr lang="de-DE" sz="2000" dirty="0" err="1">
                <a:solidFill>
                  <a:srgbClr val="000000"/>
                </a:solidFill>
              </a:rPr>
              <a:t>social</a:t>
            </a:r>
            <a:r>
              <a:rPr lang="de-DE" sz="2000" dirty="0">
                <a:solidFill>
                  <a:srgbClr val="000000"/>
                </a:solidFill>
              </a:rPr>
              <a:t> </a:t>
            </a:r>
            <a:r>
              <a:rPr lang="de-DE" sz="2000" dirty="0" err="1">
                <a:solidFill>
                  <a:srgbClr val="000000"/>
                </a:solidFill>
              </a:rPr>
              <a:t>même</a:t>
            </a:r>
            <a:r>
              <a:rPr lang="de-DE" sz="2000" dirty="0">
                <a:solidFill>
                  <a:srgbClr val="000000"/>
                </a:solidFill>
              </a:rPr>
              <a:t> de la </a:t>
            </a:r>
            <a:r>
              <a:rPr lang="de-DE" sz="2000" dirty="0" err="1">
                <a:solidFill>
                  <a:srgbClr val="000000"/>
                </a:solidFill>
              </a:rPr>
              <a:t>société</a:t>
            </a:r>
            <a:r>
              <a:rPr lang="de-DE" sz="2000" dirty="0">
                <a:solidFill>
                  <a:srgbClr val="000000"/>
                </a:solidFill>
              </a:rPr>
              <a:t>. </a:t>
            </a:r>
            <a:r>
              <a:rPr lang="de-DE" sz="2000" dirty="0" err="1">
                <a:solidFill>
                  <a:srgbClr val="000000"/>
                </a:solidFill>
              </a:rPr>
              <a:t>Cette</a:t>
            </a:r>
            <a:r>
              <a:rPr lang="de-DE" sz="2000" dirty="0">
                <a:solidFill>
                  <a:srgbClr val="000000"/>
                </a:solidFill>
              </a:rPr>
              <a:t> </a:t>
            </a:r>
            <a:r>
              <a:rPr lang="de-DE" sz="2000" dirty="0" err="1">
                <a:solidFill>
                  <a:srgbClr val="000000"/>
                </a:solidFill>
              </a:rPr>
              <a:t>restructuration</a:t>
            </a:r>
            <a:r>
              <a:rPr lang="de-DE" sz="2000" dirty="0">
                <a:solidFill>
                  <a:srgbClr val="000000"/>
                </a:solidFill>
              </a:rPr>
              <a:t>, a </a:t>
            </a:r>
            <a:r>
              <a:rPr lang="de-DE" sz="2000" dirty="0" err="1">
                <a:solidFill>
                  <a:srgbClr val="000000"/>
                </a:solidFill>
              </a:rPr>
              <a:t>pour</a:t>
            </a:r>
            <a:r>
              <a:rPr lang="de-DE" sz="2000" dirty="0">
                <a:solidFill>
                  <a:srgbClr val="000000"/>
                </a:solidFill>
              </a:rPr>
              <a:t> but </a:t>
            </a:r>
            <a:r>
              <a:rPr lang="de-DE" sz="2000" dirty="0" err="1">
                <a:solidFill>
                  <a:srgbClr val="000000"/>
                </a:solidFill>
              </a:rPr>
              <a:t>d’adapter</a:t>
            </a:r>
            <a:r>
              <a:rPr lang="de-DE" sz="2000" dirty="0">
                <a:solidFill>
                  <a:srgbClr val="000000"/>
                </a:solidFill>
              </a:rPr>
              <a:t> </a:t>
            </a:r>
            <a:r>
              <a:rPr lang="de-DE" sz="2000" dirty="0" err="1">
                <a:solidFill>
                  <a:srgbClr val="000000"/>
                </a:solidFill>
              </a:rPr>
              <a:t>ses</a:t>
            </a:r>
            <a:r>
              <a:rPr lang="de-DE" sz="2000" dirty="0">
                <a:solidFill>
                  <a:srgbClr val="000000"/>
                </a:solidFill>
              </a:rPr>
              <a:t> </a:t>
            </a:r>
            <a:r>
              <a:rPr lang="de-DE" sz="2000" dirty="0" err="1">
                <a:solidFill>
                  <a:srgbClr val="000000"/>
                </a:solidFill>
              </a:rPr>
              <a:t>structures</a:t>
            </a:r>
            <a:r>
              <a:rPr lang="de-DE" sz="2000" dirty="0">
                <a:solidFill>
                  <a:srgbClr val="000000"/>
                </a:solidFill>
              </a:rPr>
              <a:t> et </a:t>
            </a:r>
            <a:r>
              <a:rPr lang="de-DE" sz="2000" dirty="0" err="1">
                <a:solidFill>
                  <a:srgbClr val="000000"/>
                </a:solidFill>
              </a:rPr>
              <a:t>organisations</a:t>
            </a:r>
            <a:r>
              <a:rPr lang="de-DE" sz="2000" dirty="0">
                <a:solidFill>
                  <a:srgbClr val="000000"/>
                </a:solidFill>
              </a:rPr>
              <a:t> en </a:t>
            </a:r>
            <a:r>
              <a:rPr lang="de-DE" sz="2000" dirty="0" err="1">
                <a:solidFill>
                  <a:srgbClr val="000000"/>
                </a:solidFill>
              </a:rPr>
              <a:t>développant</a:t>
            </a:r>
            <a:r>
              <a:rPr lang="de-DE" sz="2000" dirty="0">
                <a:solidFill>
                  <a:srgbClr val="000000"/>
                </a:solidFill>
              </a:rPr>
              <a:t> des </a:t>
            </a:r>
            <a:r>
              <a:rPr lang="de-DE" sz="2000" dirty="0" err="1">
                <a:solidFill>
                  <a:srgbClr val="000000"/>
                </a:solidFill>
              </a:rPr>
              <a:t>offres</a:t>
            </a:r>
            <a:r>
              <a:rPr lang="de-DE" sz="2000" dirty="0">
                <a:solidFill>
                  <a:srgbClr val="000000"/>
                </a:solidFill>
              </a:rPr>
              <a:t> </a:t>
            </a:r>
            <a:r>
              <a:rPr lang="de-DE" sz="2000" dirty="0" err="1">
                <a:solidFill>
                  <a:srgbClr val="000000"/>
                </a:solidFill>
              </a:rPr>
              <a:t>encore</a:t>
            </a:r>
            <a:r>
              <a:rPr lang="de-DE" sz="2000" dirty="0">
                <a:solidFill>
                  <a:srgbClr val="000000"/>
                </a:solidFill>
              </a:rPr>
              <a:t> plus </a:t>
            </a:r>
            <a:r>
              <a:rPr lang="de-DE" sz="2000" dirty="0" err="1">
                <a:solidFill>
                  <a:srgbClr val="000000"/>
                </a:solidFill>
              </a:rPr>
              <a:t>innovantes</a:t>
            </a:r>
            <a:r>
              <a:rPr lang="de-DE" sz="2000" dirty="0">
                <a:solidFill>
                  <a:srgbClr val="000000"/>
                </a:solidFill>
              </a:rPr>
              <a:t> à la </a:t>
            </a:r>
            <a:r>
              <a:rPr lang="de-DE" sz="2000" dirty="0" err="1">
                <a:solidFill>
                  <a:srgbClr val="000000"/>
                </a:solidFill>
              </a:rPr>
              <a:t>clientèle</a:t>
            </a:r>
            <a:r>
              <a:rPr lang="de-DE" sz="2000" dirty="0">
                <a:solidFill>
                  <a:srgbClr val="000000"/>
                </a:solidFill>
              </a:rPr>
              <a:t>. </a:t>
            </a:r>
            <a:r>
              <a:rPr lang="de-DE" sz="2000" dirty="0">
                <a:solidFill>
                  <a:srgbClr val="008080"/>
                </a:solidFill>
              </a:rPr>
              <a:t/>
            </a:r>
            <a:br>
              <a:rPr lang="de-DE" sz="2000" dirty="0">
                <a:solidFill>
                  <a:srgbClr val="008080"/>
                </a:solidFill>
              </a:rPr>
            </a:br>
            <a:r>
              <a:rPr lang="de-DE" sz="2000" dirty="0">
                <a:solidFill>
                  <a:srgbClr val="008080"/>
                </a:solidFill>
              </a:rPr>
              <a:t> </a:t>
            </a:r>
            <a:br>
              <a:rPr lang="de-DE" sz="2000" dirty="0">
                <a:solidFill>
                  <a:srgbClr val="008080"/>
                </a:solidFill>
              </a:rPr>
            </a:br>
            <a:r>
              <a:rPr lang="de-DE" sz="2000" dirty="0">
                <a:solidFill>
                  <a:srgbClr val="008080"/>
                </a:solidFill>
              </a:rPr>
              <a:t/>
            </a:r>
            <a:br>
              <a:rPr lang="de-DE" sz="2000" dirty="0">
                <a:solidFill>
                  <a:srgbClr val="008080"/>
                </a:solidFill>
              </a:rPr>
            </a:br>
            <a:r>
              <a:rPr lang="de-DE" sz="2000" dirty="0">
                <a:solidFill>
                  <a:srgbClr val="008080"/>
                </a:solidFill>
              </a:rPr>
              <a:t/>
            </a:r>
            <a:br>
              <a:rPr lang="de-DE" sz="2000" dirty="0">
                <a:solidFill>
                  <a:srgbClr val="008080"/>
                </a:solidFill>
              </a:rPr>
            </a:br>
            <a:r>
              <a:rPr lang="de-DE" sz="2000" dirty="0">
                <a:solidFill>
                  <a:srgbClr val="008080"/>
                </a:solidFill>
              </a:rPr>
              <a:t/>
            </a:r>
            <a:br>
              <a:rPr lang="de-DE" sz="2000" dirty="0">
                <a:solidFill>
                  <a:srgbClr val="008080"/>
                </a:solidFill>
              </a:rPr>
            </a:br>
            <a:endParaRPr lang="de-DE" sz="2000" dirty="0">
              <a:solidFill>
                <a:srgbClr val="008080"/>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pic>
        <p:nvPicPr>
          <p:cNvPr id="5" name="Image 4" descr="h-3-1653582-1249980307.jpg"/>
          <p:cNvPicPr>
            <a:picLocks noChangeAspect="1"/>
          </p:cNvPicPr>
          <p:nvPr/>
        </p:nvPicPr>
        <p:blipFill>
          <a:blip r:embed="rId3" cstate="print"/>
          <a:stretch>
            <a:fillRect/>
          </a:stretch>
        </p:blipFill>
        <p:spPr>
          <a:xfrm>
            <a:off x="7295864" y="136499"/>
            <a:ext cx="2784761" cy="1624010"/>
          </a:xfrm>
          <a:prstGeom prst="rect">
            <a:avLst/>
          </a:prstGeom>
        </p:spPr>
      </p:pic>
      <p:sp>
        <p:nvSpPr>
          <p:cNvPr id="3" name="Titre 2"/>
          <p:cNvSpPr txBox="1">
            <a:spLocks noGrp="1"/>
          </p:cNvSpPr>
          <p:nvPr>
            <p:ph type="title" idx="4294967295"/>
          </p:nvPr>
        </p:nvSpPr>
        <p:spPr>
          <a:xfrm>
            <a:off x="740883" y="627479"/>
            <a:ext cx="8607960" cy="1262521"/>
          </a:xfrm>
        </p:spPr>
        <p:txBody>
          <a:bodyPr>
            <a:spAutoFit/>
          </a:bodyPr>
          <a:lstStyle/>
          <a:p>
            <a:pPr lvl="0">
              <a:buNone/>
            </a:pPr>
            <a:r>
              <a:rPr lang="de-DE"/>
              <a:t>L'historique de </a:t>
            </a:r>
            <a:r>
              <a:rPr lang="de-DE" i="1"/>
              <a:t>3 Suisses </a:t>
            </a:r>
            <a:r>
              <a:rPr lang="de-DE"/>
              <a:t>:</a:t>
            </a:r>
          </a:p>
        </p:txBody>
      </p:sp>
      <p:sp>
        <p:nvSpPr>
          <p:cNvPr id="4" name="Sous-titre 3"/>
          <p:cNvSpPr txBox="1">
            <a:spLocks noGrp="1"/>
          </p:cNvSpPr>
          <p:nvPr>
            <p:ph type="subTitle" idx="4294967295"/>
          </p:nvPr>
        </p:nvSpPr>
        <p:spPr>
          <a:xfrm>
            <a:off x="0" y="1799996"/>
            <a:ext cx="9899998" cy="5579997"/>
          </a:xfrm>
        </p:spPr>
        <p:txBody>
          <a:bodyPr anchor="ctr" anchorCtr="1"/>
          <a:lstStyle/>
          <a:p>
            <a:pPr marL="448202" lvl="0" indent="-384121" algn="ctr">
              <a:buNone/>
            </a:pPr>
            <a:r>
              <a:rPr lang="de-DE" sz="1600" dirty="0">
                <a:solidFill>
                  <a:srgbClr val="000000"/>
                </a:solidFill>
                <a:latin typeface="Arial" pitchFamily="34"/>
                <a:cs typeface="Arial" pitchFamily="34"/>
              </a:rPr>
              <a:t>•	</a:t>
            </a:r>
            <a:r>
              <a:rPr lang="fr-FR" sz="1600" kern="1200" dirty="0">
                <a:solidFill>
                  <a:srgbClr val="000000"/>
                </a:solidFill>
                <a:latin typeface="Century Gothic" pitchFamily="34"/>
              </a:rPr>
              <a:t>C’est en 1932, à Roubaix, que Xavier </a:t>
            </a:r>
            <a:r>
              <a:rPr lang="fr-FR" sz="1600" kern="1200" dirty="0" err="1">
                <a:solidFill>
                  <a:srgbClr val="000000"/>
                </a:solidFill>
                <a:latin typeface="Century Gothic" pitchFamily="34"/>
              </a:rPr>
              <a:t>Toulemonde</a:t>
            </a:r>
            <a:r>
              <a:rPr lang="fr-FR" sz="1600" kern="1200" dirty="0">
                <a:solidFill>
                  <a:srgbClr val="000000"/>
                </a:solidFill>
                <a:latin typeface="Century Gothic" pitchFamily="34"/>
              </a:rPr>
              <a:t> crée les </a:t>
            </a:r>
            <a:r>
              <a:rPr lang="fr-FR" sz="1600" i="1" kern="1200" dirty="0">
                <a:solidFill>
                  <a:srgbClr val="000000"/>
                </a:solidFill>
                <a:latin typeface="Century Gothic" pitchFamily="34"/>
              </a:rPr>
              <a:t>Filatures des 3 Suisses</a:t>
            </a:r>
            <a:r>
              <a:rPr lang="fr-FR" sz="1600" kern="1200" dirty="0">
                <a:solidFill>
                  <a:srgbClr val="000000"/>
                </a:solidFill>
                <a:latin typeface="Century Gothic" pitchFamily="34"/>
              </a:rPr>
              <a:t>, qui deviendront par la suite les </a:t>
            </a:r>
            <a:r>
              <a:rPr lang="fr-FR" sz="1600" i="1" kern="1200" dirty="0">
                <a:solidFill>
                  <a:srgbClr val="000000"/>
                </a:solidFill>
                <a:latin typeface="Century Gothic" pitchFamily="34"/>
              </a:rPr>
              <a:t>3 Suisses</a:t>
            </a:r>
            <a:r>
              <a:rPr lang="fr-FR" sz="1600" kern="1200" dirty="0" smtClean="0">
                <a:solidFill>
                  <a:srgbClr val="000000"/>
                </a:solidFill>
                <a:latin typeface="Century Gothic" pitchFamily="34"/>
              </a:rPr>
              <a:t>.</a:t>
            </a:r>
            <a:endParaRPr lang="fr-FR" sz="1600" kern="1200" dirty="0">
              <a:solidFill>
                <a:srgbClr val="000000"/>
              </a:solidFill>
              <a:latin typeface="Century Gothic" pitchFamily="34"/>
            </a:endParaRPr>
          </a:p>
          <a:p>
            <a:pPr marL="448202" lvl="0" indent="-384121" algn="ctr">
              <a:buNone/>
            </a:pPr>
            <a:r>
              <a:rPr lang="de-DE" sz="1600" dirty="0">
                <a:solidFill>
                  <a:srgbClr val="000000"/>
                </a:solidFill>
                <a:latin typeface="Arial" pitchFamily="34"/>
                <a:cs typeface="Arial" pitchFamily="34"/>
              </a:rPr>
              <a:t>•	</a:t>
            </a:r>
            <a:r>
              <a:rPr lang="fr-FR" sz="1600" kern="1200" dirty="0">
                <a:solidFill>
                  <a:srgbClr val="000000"/>
                </a:solidFill>
                <a:latin typeface="Century Gothic" pitchFamily="34"/>
              </a:rPr>
              <a:t>Entre 1934 et 1961, 3 Suisses ouvre les premières antennes à l'étranger, notamment en Belgique, en Allemagne et en Autriche</a:t>
            </a:r>
            <a:r>
              <a:rPr lang="fr-FR" sz="1600" kern="1200" dirty="0" smtClean="0">
                <a:solidFill>
                  <a:srgbClr val="000000"/>
                </a:solidFill>
                <a:latin typeface="Century Gothic" pitchFamily="34"/>
              </a:rPr>
              <a:t>.</a:t>
            </a:r>
            <a:endParaRPr lang="fr-FR" sz="1600" kern="1200" dirty="0">
              <a:solidFill>
                <a:srgbClr val="000000"/>
              </a:solidFill>
              <a:latin typeface="Century Gothic" pitchFamily="34"/>
            </a:endParaRPr>
          </a:p>
          <a:p>
            <a:pPr marL="448202" lvl="0" indent="-384121" algn="ctr">
              <a:buNone/>
            </a:pPr>
            <a:r>
              <a:rPr lang="de-DE" sz="1600" dirty="0">
                <a:solidFill>
                  <a:srgbClr val="000000"/>
                </a:solidFill>
                <a:latin typeface="Arial" pitchFamily="34"/>
                <a:cs typeface="Arial" pitchFamily="34"/>
              </a:rPr>
              <a:t>•	</a:t>
            </a:r>
            <a:r>
              <a:rPr lang="fr-FR" sz="1600" kern="1200" dirty="0">
                <a:solidFill>
                  <a:srgbClr val="000000"/>
                </a:solidFill>
                <a:latin typeface="Century Gothic" pitchFamily="34"/>
              </a:rPr>
              <a:t>En 1949, 3 Suisses lance le premier catalogue "Textile" (28 pages et 436 articles) qui devient par la suite le catalogue type "Grand magasin</a:t>
            </a:r>
            <a:r>
              <a:rPr lang="fr-FR" sz="1600" kern="1200" dirty="0" smtClean="0">
                <a:solidFill>
                  <a:srgbClr val="000000"/>
                </a:solidFill>
                <a:latin typeface="Century Gothic" pitchFamily="34"/>
              </a:rPr>
              <a:t>".</a:t>
            </a:r>
            <a:endParaRPr lang="fr-FR" sz="1600" kern="1200" dirty="0">
              <a:solidFill>
                <a:srgbClr val="000000"/>
              </a:solidFill>
              <a:latin typeface="Century Gothic" pitchFamily="34"/>
            </a:endParaRPr>
          </a:p>
          <a:p>
            <a:pPr marL="448202" lvl="0" indent="-384121" algn="ctr">
              <a:buNone/>
            </a:pPr>
            <a:r>
              <a:rPr lang="de-DE" sz="1600" dirty="0">
                <a:solidFill>
                  <a:srgbClr val="000000"/>
                </a:solidFill>
                <a:latin typeface="Arial" pitchFamily="34"/>
                <a:cs typeface="Arial" pitchFamily="34"/>
              </a:rPr>
              <a:t>•	</a:t>
            </a:r>
            <a:r>
              <a:rPr lang="fr-FR" sz="1600" kern="1200" dirty="0">
                <a:solidFill>
                  <a:srgbClr val="000000"/>
                </a:solidFill>
                <a:latin typeface="Century Gothic" pitchFamily="34"/>
              </a:rPr>
              <a:t>En 1967, le catalogue fait sensation : on "ose" faire figurer en couverture une femme en pantalon, alors que dans la rue la jupe tient encore le haut du pavé.</a:t>
            </a:r>
          </a:p>
          <a:p>
            <a:pPr marL="448202" lvl="0" indent="-384121" algn="ctr">
              <a:buNone/>
            </a:pPr>
            <a:r>
              <a:rPr lang="de-DE" sz="1600" dirty="0">
                <a:solidFill>
                  <a:srgbClr val="000000"/>
                </a:solidFill>
                <a:latin typeface="Arial" pitchFamily="34"/>
                <a:cs typeface="Arial" pitchFamily="34"/>
              </a:rPr>
              <a:t>•	</a:t>
            </a:r>
            <a:r>
              <a:rPr lang="fr-FR" sz="1600" kern="1200" dirty="0">
                <a:solidFill>
                  <a:srgbClr val="000000"/>
                </a:solidFill>
                <a:latin typeface="Century Gothic" pitchFamily="34"/>
              </a:rPr>
              <a:t>L'intégralité du catalogue 3 Suisses est accessible sur Internet à partir de l'année 1998 sur 3 Suisses.fr</a:t>
            </a:r>
            <a:r>
              <a:rPr lang="fr-FR" sz="1600" kern="1200" dirty="0" smtClean="0">
                <a:solidFill>
                  <a:srgbClr val="000000"/>
                </a:solidFill>
                <a:latin typeface="Century Gothic" pitchFamily="34"/>
              </a:rPr>
              <a:t>.</a:t>
            </a:r>
            <a:endParaRPr lang="fr-FR" sz="1600" kern="1200" dirty="0">
              <a:solidFill>
                <a:srgbClr val="000000"/>
              </a:solidFill>
              <a:latin typeface="Century Gothic" pitchFamily="34"/>
            </a:endParaRPr>
          </a:p>
          <a:p>
            <a:pPr marL="448202" lvl="0" indent="-384121" algn="ctr">
              <a:buNone/>
            </a:pPr>
            <a:r>
              <a:rPr lang="de-DE" sz="1600" dirty="0">
                <a:solidFill>
                  <a:srgbClr val="000000"/>
                </a:solidFill>
                <a:latin typeface="Arial" pitchFamily="34"/>
                <a:cs typeface="Arial" pitchFamily="34"/>
              </a:rPr>
              <a:t>•	</a:t>
            </a:r>
            <a:r>
              <a:rPr lang="fr-FR" sz="1600" kern="1200" dirty="0">
                <a:solidFill>
                  <a:srgbClr val="000000"/>
                </a:solidFill>
                <a:latin typeface="Century Gothic" pitchFamily="34"/>
              </a:rPr>
              <a:t>En 2007, 3 Suisses développe le M-Commerce, ce qui permet l'accès au catalogue et au bon de commande via le téléphone portable wap.3suisses.fr</a:t>
            </a:r>
          </a:p>
          <a:p>
            <a:pPr marL="448202" lvl="0" indent="-384121" algn="ctr">
              <a:buNone/>
            </a:pPr>
            <a:r>
              <a:rPr lang="de-DE" sz="1600" dirty="0">
                <a:solidFill>
                  <a:srgbClr val="000000"/>
                </a:solidFill>
                <a:latin typeface="Arial" pitchFamily="34"/>
                <a:cs typeface="Arial" pitchFamily="34"/>
              </a:rPr>
              <a:t>•	</a:t>
            </a:r>
            <a:r>
              <a:rPr lang="fr-FR" sz="1600" kern="1200" dirty="0">
                <a:solidFill>
                  <a:srgbClr val="000000"/>
                </a:solidFill>
                <a:latin typeface="Century Gothic" pitchFamily="34"/>
              </a:rPr>
              <a:t>Actuellement, 3 Suisses est présent sur Internet dans 16 pays. 2008 s'annonce très fécond avec l’ouverture de 3suisses.com qui permet aux internautes de 8 nouveaux pays d'Europe de commander en ligne, et le lancement de sites en Russie et au Sénégal.</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pic>
        <p:nvPicPr>
          <p:cNvPr id="15" name="Image 14" descr="lou-doillon-pour-la-redoute-par-kate-barry-2508633_1350.jpg"/>
          <p:cNvPicPr>
            <a:picLocks noChangeAspect="1"/>
          </p:cNvPicPr>
          <p:nvPr/>
        </p:nvPicPr>
        <p:blipFill>
          <a:blip r:embed="rId3" cstate="print"/>
          <a:stretch>
            <a:fillRect/>
          </a:stretch>
        </p:blipFill>
        <p:spPr>
          <a:xfrm>
            <a:off x="1111222" y="0"/>
            <a:ext cx="3357586" cy="4016397"/>
          </a:xfrm>
          <a:prstGeom prst="rect">
            <a:avLst/>
          </a:prstGeom>
        </p:spPr>
      </p:pic>
      <p:sp>
        <p:nvSpPr>
          <p:cNvPr id="4" name="Titre 3"/>
          <p:cNvSpPr txBox="1">
            <a:spLocks noGrp="1"/>
          </p:cNvSpPr>
          <p:nvPr>
            <p:ph type="title" idx="4294967295"/>
          </p:nvPr>
        </p:nvSpPr>
        <p:spPr>
          <a:xfrm>
            <a:off x="740883" y="672477"/>
            <a:ext cx="8607960" cy="1172160"/>
          </a:xfrm>
        </p:spPr>
        <p:txBody>
          <a:bodyPr/>
          <a:lstStyle/>
          <a:p>
            <a:pPr lvl="0">
              <a:buNone/>
            </a:pPr>
            <a:r>
              <a:rPr lang="de-DE"/>
              <a:t>        Les Bilans</a:t>
            </a:r>
          </a:p>
        </p:txBody>
      </p:sp>
      <p:sp>
        <p:nvSpPr>
          <p:cNvPr id="5" name="Sous-titre 4"/>
          <p:cNvSpPr txBox="1">
            <a:spLocks noGrp="1"/>
          </p:cNvSpPr>
          <p:nvPr>
            <p:ph type="subTitle" idx="4294967295"/>
          </p:nvPr>
        </p:nvSpPr>
        <p:spPr>
          <a:xfrm>
            <a:off x="740883" y="2146682"/>
            <a:ext cx="8607960" cy="4672437"/>
          </a:xfrm>
        </p:spPr>
        <p:txBody>
          <a:bodyPr anchor="ctr" anchorCtr="1"/>
          <a:lstStyle/>
          <a:p>
            <a:endParaRPr lang="fr-FR" dirty="0"/>
          </a:p>
        </p:txBody>
      </p:sp>
      <p:pic>
        <p:nvPicPr>
          <p:cNvPr id="10" name="Image 9" descr="couv-pe9-face-fr-242x300.jpg"/>
          <p:cNvPicPr>
            <a:picLocks noChangeAspect="1"/>
          </p:cNvPicPr>
          <p:nvPr/>
        </p:nvPicPr>
        <p:blipFill>
          <a:blip r:embed="rId4" cstate="print"/>
          <a:stretch>
            <a:fillRect/>
          </a:stretch>
        </p:blipFill>
        <p:spPr>
          <a:xfrm>
            <a:off x="6969138" y="207937"/>
            <a:ext cx="2947992" cy="3654536"/>
          </a:xfrm>
          <a:prstGeom prst="rect">
            <a:avLst/>
          </a:prstGeom>
        </p:spPr>
      </p:pic>
      <p:pic>
        <p:nvPicPr>
          <p:cNvPr id="12" name="Image 11" descr="0907241_visuel_collection_3_suisses_automne_hiver_2009_2010.jpg"/>
          <p:cNvPicPr>
            <a:picLocks noChangeAspect="1"/>
          </p:cNvPicPr>
          <p:nvPr/>
        </p:nvPicPr>
        <p:blipFill>
          <a:blip r:embed="rId5" cstate="print"/>
          <a:stretch>
            <a:fillRect/>
          </a:stretch>
        </p:blipFill>
        <p:spPr>
          <a:xfrm>
            <a:off x="5641264" y="4344965"/>
            <a:ext cx="4439361" cy="3214710"/>
          </a:xfrm>
          <a:prstGeom prst="rect">
            <a:avLst/>
          </a:prstGeom>
        </p:spPr>
      </p:pic>
      <p:pic>
        <p:nvPicPr>
          <p:cNvPr id="11" name="Image 10" descr="h-3-1367077-1230292607.jpg"/>
          <p:cNvPicPr>
            <a:picLocks noChangeAspect="1"/>
          </p:cNvPicPr>
          <p:nvPr/>
        </p:nvPicPr>
        <p:blipFill>
          <a:blip r:embed="rId6" cstate="print"/>
          <a:stretch>
            <a:fillRect/>
          </a:stretch>
        </p:blipFill>
        <p:spPr>
          <a:xfrm>
            <a:off x="4825998" y="2493953"/>
            <a:ext cx="2543175" cy="3333750"/>
          </a:xfrm>
          <a:prstGeom prst="rect">
            <a:avLst/>
          </a:prstGeom>
        </p:spPr>
      </p:pic>
      <p:pic>
        <p:nvPicPr>
          <p:cNvPr id="14" name="Image 13" descr="la%20_redoute_catalogue_printemps_ete_2008.jpg"/>
          <p:cNvPicPr>
            <a:picLocks noChangeAspect="1"/>
          </p:cNvPicPr>
          <p:nvPr/>
        </p:nvPicPr>
        <p:blipFill>
          <a:blip r:embed="rId7" cstate="print"/>
          <a:stretch>
            <a:fillRect/>
          </a:stretch>
        </p:blipFill>
        <p:spPr>
          <a:xfrm>
            <a:off x="182528" y="1636697"/>
            <a:ext cx="4357718" cy="2984500"/>
          </a:xfrm>
          <a:prstGeom prst="rect">
            <a:avLst/>
          </a:prstGeom>
        </p:spPr>
      </p:pic>
      <p:pic>
        <p:nvPicPr>
          <p:cNvPr id="13" name="Image 12" descr="6892316.jpg"/>
          <p:cNvPicPr>
            <a:picLocks noChangeAspect="1"/>
          </p:cNvPicPr>
          <p:nvPr/>
        </p:nvPicPr>
        <p:blipFill>
          <a:blip r:embed="rId8" cstate="print"/>
          <a:stretch>
            <a:fillRect/>
          </a:stretch>
        </p:blipFill>
        <p:spPr>
          <a:xfrm>
            <a:off x="2182792" y="4318003"/>
            <a:ext cx="2628382" cy="3241672"/>
          </a:xfrm>
          <a:prstGeom prst="rect">
            <a:avLst/>
          </a:prstGeom>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583204"/>
            <a:ext cx="8607960" cy="1351080"/>
          </a:xfrm>
        </p:spPr>
        <p:txBody>
          <a:bodyPr/>
          <a:lstStyle/>
          <a:p>
            <a:pPr lvl="0">
              <a:buNone/>
            </a:pPr>
            <a:r>
              <a:rPr lang="de-DE"/>
              <a:t>Les Bilans – La Redoute </a:t>
            </a:r>
            <a:br>
              <a:rPr lang="de-DE"/>
            </a:br>
            <a:r>
              <a:rPr lang="de-DE"/>
              <a:t>Actif Circulant 2007</a:t>
            </a:r>
          </a:p>
        </p:txBody>
      </p:sp>
      <p:sp>
        <p:nvSpPr>
          <p:cNvPr id="3" name="Sous-titre 2"/>
          <p:cNvSpPr txBox="1">
            <a:spLocks noGrp="1"/>
          </p:cNvSpPr>
          <p:nvPr>
            <p:ph type="subTitle" idx="4294967295"/>
          </p:nvPr>
        </p:nvSpPr>
        <p:spPr>
          <a:xfrm>
            <a:off x="740883" y="2146682"/>
            <a:ext cx="8607960" cy="4672437"/>
          </a:xfrm>
        </p:spPr>
        <p:txBody>
          <a:bodyPr anchor="ctr" anchorCtr="1"/>
          <a:lstStyle/>
          <a:p>
            <a:endParaRPr lang="fr-FR"/>
          </a:p>
        </p:txBody>
      </p:sp>
      <p:pic>
        <p:nvPicPr>
          <p:cNvPr id="4" name="Image 3"/>
          <p:cNvPicPr>
            <a:picLocks noChangeAspect="1"/>
          </p:cNvPicPr>
          <p:nvPr/>
        </p:nvPicPr>
        <p:blipFill>
          <a:blip r:embed="rId3" cstate="print">
            <a:alphaModFix/>
            <a:lum/>
          </a:blip>
          <a:srcRect/>
          <a:stretch>
            <a:fillRect/>
          </a:stretch>
        </p:blipFill>
        <p:spPr>
          <a:xfrm>
            <a:off x="539998" y="2000515"/>
            <a:ext cx="9359999" cy="5380201"/>
          </a:xfrm>
          <a:prstGeom prst="rect">
            <a:avLst/>
          </a:prstGeom>
          <a:noFill/>
          <a:ln>
            <a:noFill/>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583204"/>
            <a:ext cx="8607960" cy="1351080"/>
          </a:xfrm>
        </p:spPr>
        <p:txBody>
          <a:bodyPr/>
          <a:lstStyle/>
          <a:p>
            <a:pPr lvl="0">
              <a:buNone/>
            </a:pPr>
            <a:r>
              <a:rPr lang="de-DE"/>
              <a:t>Les Bilans – 3 Suisses</a:t>
            </a:r>
            <a:br>
              <a:rPr lang="de-DE"/>
            </a:br>
            <a:r>
              <a:rPr lang="de-DE"/>
              <a:t>Actif Circulant 2007</a:t>
            </a:r>
          </a:p>
        </p:txBody>
      </p:sp>
      <p:sp>
        <p:nvSpPr>
          <p:cNvPr id="3" name="Sous-titre 2"/>
          <p:cNvSpPr txBox="1">
            <a:spLocks noGrp="1"/>
          </p:cNvSpPr>
          <p:nvPr>
            <p:ph type="subTitle" idx="4294967295"/>
          </p:nvPr>
        </p:nvSpPr>
        <p:spPr>
          <a:xfrm>
            <a:off x="740883" y="2146682"/>
            <a:ext cx="8607960" cy="4672437"/>
          </a:xfrm>
        </p:spPr>
        <p:txBody>
          <a:bodyPr anchor="ctr" anchorCtr="1"/>
          <a:lstStyle/>
          <a:p>
            <a:endParaRPr lang="fr-FR"/>
          </a:p>
        </p:txBody>
      </p:sp>
      <p:pic>
        <p:nvPicPr>
          <p:cNvPr id="4" name="Image 3"/>
          <p:cNvPicPr>
            <a:picLocks noChangeAspect="1"/>
          </p:cNvPicPr>
          <p:nvPr/>
        </p:nvPicPr>
        <p:blipFill>
          <a:blip r:embed="rId3" cstate="print">
            <a:alphaModFix/>
            <a:lum/>
          </a:blip>
          <a:srcRect/>
          <a:stretch>
            <a:fillRect/>
          </a:stretch>
        </p:blipFill>
        <p:spPr>
          <a:xfrm>
            <a:off x="539998" y="1979996"/>
            <a:ext cx="9359999" cy="5399998"/>
          </a:xfrm>
          <a:prstGeom prst="rect">
            <a:avLst/>
          </a:prstGeom>
          <a:noFill/>
          <a:ln>
            <a:noFill/>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583204"/>
            <a:ext cx="8607960" cy="1351080"/>
          </a:xfrm>
        </p:spPr>
        <p:txBody>
          <a:bodyPr/>
          <a:lstStyle/>
          <a:p>
            <a:pPr lvl="0">
              <a:buNone/>
            </a:pPr>
            <a:r>
              <a:rPr lang="de-DE"/>
              <a:t>Les Bilans – La Redoute </a:t>
            </a:r>
            <a:br>
              <a:rPr lang="de-DE"/>
            </a:br>
            <a:r>
              <a:rPr lang="de-DE"/>
              <a:t>Actif Immobilisé 2007</a:t>
            </a:r>
          </a:p>
        </p:txBody>
      </p:sp>
      <p:sp>
        <p:nvSpPr>
          <p:cNvPr id="3" name="Sous-titre 2"/>
          <p:cNvSpPr txBox="1">
            <a:spLocks noGrp="1"/>
          </p:cNvSpPr>
          <p:nvPr>
            <p:ph type="subTitle" idx="4294967295"/>
          </p:nvPr>
        </p:nvSpPr>
        <p:spPr>
          <a:xfrm>
            <a:off x="740883" y="2146682"/>
            <a:ext cx="8607960" cy="4672437"/>
          </a:xfrm>
        </p:spPr>
        <p:txBody>
          <a:bodyPr anchor="ctr" anchorCtr="1"/>
          <a:lstStyle/>
          <a:p>
            <a:endParaRPr lang="fr-FR"/>
          </a:p>
        </p:txBody>
      </p:sp>
      <p:pic>
        <p:nvPicPr>
          <p:cNvPr id="4" name="Image 3"/>
          <p:cNvPicPr>
            <a:picLocks noChangeAspect="1"/>
          </p:cNvPicPr>
          <p:nvPr/>
        </p:nvPicPr>
        <p:blipFill>
          <a:blip r:embed="rId3" cstate="print">
            <a:alphaModFix/>
            <a:lum/>
          </a:blip>
          <a:srcRect/>
          <a:stretch>
            <a:fillRect/>
          </a:stretch>
        </p:blipFill>
        <p:spPr>
          <a:xfrm>
            <a:off x="549362" y="1980361"/>
            <a:ext cx="9350636" cy="5400364"/>
          </a:xfrm>
          <a:prstGeom prst="rect">
            <a:avLst/>
          </a:prstGeom>
          <a:noFill/>
          <a:ln>
            <a:noFill/>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583204"/>
            <a:ext cx="8607960" cy="1351080"/>
          </a:xfrm>
        </p:spPr>
        <p:txBody>
          <a:bodyPr/>
          <a:lstStyle/>
          <a:p>
            <a:pPr lvl="0">
              <a:buNone/>
            </a:pPr>
            <a:r>
              <a:rPr lang="de-DE"/>
              <a:t>Les Bilans – 3 Suisses</a:t>
            </a:r>
            <a:br>
              <a:rPr lang="de-DE"/>
            </a:br>
            <a:r>
              <a:rPr lang="de-DE"/>
              <a:t>Actif Immobilisé 2007</a:t>
            </a:r>
          </a:p>
        </p:txBody>
      </p:sp>
      <p:sp>
        <p:nvSpPr>
          <p:cNvPr id="3" name="Sous-titre 2"/>
          <p:cNvSpPr txBox="1">
            <a:spLocks noGrp="1"/>
          </p:cNvSpPr>
          <p:nvPr>
            <p:ph type="subTitle" idx="4294967295"/>
          </p:nvPr>
        </p:nvSpPr>
        <p:spPr>
          <a:xfrm>
            <a:off x="740883" y="2146682"/>
            <a:ext cx="8607960" cy="4672437"/>
          </a:xfrm>
        </p:spPr>
        <p:txBody>
          <a:bodyPr anchor="ctr" anchorCtr="1"/>
          <a:lstStyle/>
          <a:p>
            <a:endParaRPr lang="fr-FR"/>
          </a:p>
        </p:txBody>
      </p:sp>
      <p:pic>
        <p:nvPicPr>
          <p:cNvPr id="4" name="Image 3"/>
          <p:cNvPicPr>
            <a:picLocks noChangeAspect="1"/>
          </p:cNvPicPr>
          <p:nvPr/>
        </p:nvPicPr>
        <p:blipFill>
          <a:blip r:embed="rId3" cstate="print">
            <a:alphaModFix/>
            <a:lum/>
          </a:blip>
          <a:srcRect/>
          <a:stretch>
            <a:fillRect/>
          </a:stretch>
        </p:blipFill>
        <p:spPr>
          <a:xfrm>
            <a:off x="539998" y="1979996"/>
            <a:ext cx="9359999" cy="5399998"/>
          </a:xfrm>
          <a:prstGeom prst="rect">
            <a:avLst/>
          </a:prstGeom>
          <a:noFill/>
          <a:ln>
            <a:noFill/>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Bilans – Actif – Diagramme</a:t>
            </a:r>
          </a:p>
        </p:txBody>
      </p:sp>
      <p:sp>
        <p:nvSpPr>
          <p:cNvPr id="3" name="Sous-titre 2"/>
          <p:cNvSpPr txBox="1">
            <a:spLocks noGrp="1"/>
          </p:cNvSpPr>
          <p:nvPr>
            <p:ph type="subTitle" idx="4294967295"/>
          </p:nvPr>
        </p:nvSpPr>
        <p:spPr>
          <a:xfrm>
            <a:off x="740883" y="2146682"/>
            <a:ext cx="8607960" cy="4672437"/>
          </a:xfrm>
        </p:spPr>
        <p:txBody>
          <a:bodyPr anchor="ctr" anchorCtr="1"/>
          <a:lstStyle/>
          <a:p>
            <a:pPr marL="0" lvl="0" indent="-215999" algn="ctr">
              <a:buNone/>
            </a:pPr>
            <a:r>
              <a:rPr lang="de-DE">
                <a:solidFill>
                  <a:srgbClr val="008080"/>
                </a:solidFill>
              </a:rPr>
              <a:t>La Redoute</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27479"/>
            <a:ext cx="8607960" cy="1262521"/>
          </a:xfrm>
        </p:spPr>
        <p:txBody>
          <a:bodyPr>
            <a:spAutoFit/>
          </a:bodyPr>
          <a:lstStyle/>
          <a:p>
            <a:pPr lvl="0">
              <a:buNone/>
            </a:pPr>
            <a:r>
              <a:rPr lang="de-DE"/>
              <a:t>Actif 2005 - La Redoute</a:t>
            </a:r>
          </a:p>
        </p:txBody>
      </p:sp>
      <p:pic>
        <p:nvPicPr>
          <p:cNvPr id="4" name="Image 3"/>
          <p:cNvPicPr>
            <a:picLocks noChangeAspect="1"/>
          </p:cNvPicPr>
          <p:nvPr/>
        </p:nvPicPr>
        <p:blipFill>
          <a:blip r:embed="rId3" cstate="print">
            <a:alphaModFix/>
            <a:lum/>
          </a:blip>
          <a:srcRect/>
          <a:stretch>
            <a:fillRect/>
          </a:stretch>
        </p:blipFill>
        <p:spPr>
          <a:xfrm>
            <a:off x="5326064" y="1922449"/>
            <a:ext cx="4392722" cy="2741398"/>
          </a:xfrm>
          <a:prstGeom prst="rect">
            <a:avLst/>
          </a:prstGeom>
          <a:noFill/>
          <a:ln>
            <a:noFill/>
          </a:ln>
        </p:spPr>
      </p:pic>
      <p:sp>
        <p:nvSpPr>
          <p:cNvPr id="5" name="Sous-titre 4"/>
          <p:cNvSpPr txBox="1">
            <a:spLocks noGrp="1"/>
          </p:cNvSpPr>
          <p:nvPr>
            <p:ph type="subTitle" idx="4294967295"/>
          </p:nvPr>
        </p:nvSpPr>
        <p:spPr>
          <a:xfrm>
            <a:off x="740883" y="2146682"/>
            <a:ext cx="8607960" cy="4672437"/>
          </a:xfrm>
        </p:spPr>
        <p:txBody>
          <a:bodyPr anchor="ctr" anchorCtr="1"/>
          <a:lstStyle/>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r>
              <a:rPr lang="de-DE" sz="2800" dirty="0" smtClean="0">
                <a:solidFill>
                  <a:srgbClr val="008080"/>
                </a:solidFill>
              </a:rPr>
              <a:t>On </a:t>
            </a:r>
            <a:r>
              <a:rPr lang="de-DE" sz="2800" dirty="0" err="1">
                <a:solidFill>
                  <a:srgbClr val="008080"/>
                </a:solidFill>
              </a:rPr>
              <a:t>remarque</a:t>
            </a:r>
            <a:r>
              <a:rPr lang="de-DE" sz="2800" dirty="0">
                <a:solidFill>
                  <a:srgbClr val="008080"/>
                </a:solidFill>
              </a:rPr>
              <a:t>, </a:t>
            </a:r>
            <a:r>
              <a:rPr lang="de-DE" sz="2800" dirty="0" err="1">
                <a:solidFill>
                  <a:srgbClr val="008080"/>
                </a:solidFill>
              </a:rPr>
              <a:t>que</a:t>
            </a:r>
            <a:r>
              <a:rPr lang="de-DE" sz="2800" dirty="0">
                <a:solidFill>
                  <a:srgbClr val="008080"/>
                </a:solidFill>
              </a:rPr>
              <a:t> les </a:t>
            </a:r>
            <a:r>
              <a:rPr lang="de-DE" sz="2800" dirty="0" err="1">
                <a:solidFill>
                  <a:srgbClr val="008080"/>
                </a:solidFill>
              </a:rPr>
              <a:t>immobilisations</a:t>
            </a:r>
            <a:r>
              <a:rPr lang="de-DE" sz="2800" dirty="0">
                <a:solidFill>
                  <a:srgbClr val="008080"/>
                </a:solidFill>
              </a:rPr>
              <a:t> ne </a:t>
            </a:r>
            <a:r>
              <a:rPr lang="de-DE" sz="2800" dirty="0" err="1">
                <a:solidFill>
                  <a:srgbClr val="008080"/>
                </a:solidFill>
              </a:rPr>
              <a:t>représentent</a:t>
            </a:r>
            <a:r>
              <a:rPr lang="de-DE" sz="2800" dirty="0">
                <a:solidFill>
                  <a:srgbClr val="008080"/>
                </a:solidFill>
              </a:rPr>
              <a:t> </a:t>
            </a:r>
            <a:r>
              <a:rPr lang="de-DE" sz="2800" dirty="0" err="1">
                <a:solidFill>
                  <a:srgbClr val="008080"/>
                </a:solidFill>
              </a:rPr>
              <a:t>que</a:t>
            </a:r>
            <a:r>
              <a:rPr lang="de-DE" sz="2800" dirty="0">
                <a:solidFill>
                  <a:srgbClr val="008080"/>
                </a:solidFill>
              </a:rPr>
              <a:t> 15 % de </a:t>
            </a:r>
            <a:r>
              <a:rPr lang="de-DE" sz="2800" dirty="0" err="1">
                <a:solidFill>
                  <a:srgbClr val="008080"/>
                </a:solidFill>
              </a:rPr>
              <a:t>l'Actif</a:t>
            </a:r>
            <a:r>
              <a:rPr lang="de-DE" sz="2800" dirty="0">
                <a:solidFill>
                  <a:srgbClr val="008080"/>
                </a:solidFill>
              </a:rPr>
              <a:t> de La Redoute.</a:t>
            </a:r>
          </a:p>
        </p:txBody>
      </p:sp>
      <p:pic>
        <p:nvPicPr>
          <p:cNvPr id="8" name="Image 7" descr="Actif 2005 LaR (1).jpg"/>
          <p:cNvPicPr>
            <a:picLocks noChangeAspect="1"/>
          </p:cNvPicPr>
          <p:nvPr/>
        </p:nvPicPr>
        <p:blipFill>
          <a:blip r:embed="rId4" cstate="print"/>
          <a:stretch>
            <a:fillRect/>
          </a:stretch>
        </p:blipFill>
        <p:spPr>
          <a:xfrm>
            <a:off x="896908" y="1922449"/>
            <a:ext cx="4488688" cy="3929090"/>
          </a:xfrm>
          <a:prstGeom prst="rect">
            <a:avLst/>
          </a:prstGeom>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27479"/>
            <a:ext cx="8607960" cy="1262521"/>
          </a:xfrm>
        </p:spPr>
        <p:txBody>
          <a:bodyPr>
            <a:spAutoFit/>
          </a:bodyPr>
          <a:lstStyle/>
          <a:p>
            <a:pPr lvl="0">
              <a:buNone/>
            </a:pPr>
            <a:r>
              <a:rPr lang="de-DE"/>
              <a:t>Actif 2006 – La Redoute</a:t>
            </a:r>
          </a:p>
        </p:txBody>
      </p:sp>
      <p:pic>
        <p:nvPicPr>
          <p:cNvPr id="3" name="Image 2"/>
          <p:cNvPicPr>
            <a:picLocks noChangeAspect="1"/>
          </p:cNvPicPr>
          <p:nvPr/>
        </p:nvPicPr>
        <p:blipFill>
          <a:blip r:embed="rId3" cstate="print">
            <a:alphaModFix/>
            <a:lum/>
          </a:blip>
          <a:srcRect/>
          <a:stretch>
            <a:fillRect/>
          </a:stretch>
        </p:blipFill>
        <p:spPr>
          <a:xfrm>
            <a:off x="5397502" y="1851011"/>
            <a:ext cx="4392722" cy="2741398"/>
          </a:xfrm>
          <a:prstGeom prst="rect">
            <a:avLst/>
          </a:prstGeom>
          <a:noFill/>
          <a:ln>
            <a:noFill/>
          </a:ln>
        </p:spPr>
      </p:pic>
      <p:sp>
        <p:nvSpPr>
          <p:cNvPr id="5" name="Sous-titre 4"/>
          <p:cNvSpPr txBox="1">
            <a:spLocks noGrp="1"/>
          </p:cNvSpPr>
          <p:nvPr>
            <p:ph type="subTitle" idx="4294967295"/>
          </p:nvPr>
        </p:nvSpPr>
        <p:spPr>
          <a:xfrm>
            <a:off x="740883" y="1728656"/>
            <a:ext cx="8607960" cy="5509200"/>
          </a:xfrm>
        </p:spPr>
        <p:txBody>
          <a:bodyPr anchor="ctr" anchorCtr="1">
            <a:spAutoFit/>
          </a:bodyPr>
          <a:lstStyle/>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r>
              <a:rPr lang="de-DE" sz="2800" dirty="0">
                <a:solidFill>
                  <a:srgbClr val="008080"/>
                </a:solidFill>
              </a:rPr>
              <a:t>Les </a:t>
            </a:r>
            <a:r>
              <a:rPr lang="de-DE" sz="2800" dirty="0" err="1">
                <a:solidFill>
                  <a:srgbClr val="008080"/>
                </a:solidFill>
              </a:rPr>
              <a:t>Immoblisations</a:t>
            </a:r>
            <a:r>
              <a:rPr lang="de-DE" sz="2800" dirty="0">
                <a:solidFill>
                  <a:srgbClr val="008080"/>
                </a:solidFill>
              </a:rPr>
              <a:t> </a:t>
            </a:r>
            <a:r>
              <a:rPr lang="de-DE" sz="2800" dirty="0" err="1">
                <a:solidFill>
                  <a:srgbClr val="008080"/>
                </a:solidFill>
              </a:rPr>
              <a:t>n'ont</a:t>
            </a:r>
            <a:r>
              <a:rPr lang="de-DE" sz="2800" dirty="0">
                <a:solidFill>
                  <a:srgbClr val="008080"/>
                </a:solidFill>
              </a:rPr>
              <a:t> </a:t>
            </a:r>
            <a:r>
              <a:rPr lang="de-DE" sz="2800" dirty="0" err="1">
                <a:solidFill>
                  <a:srgbClr val="008080"/>
                </a:solidFill>
              </a:rPr>
              <a:t>augmentées</a:t>
            </a:r>
            <a:r>
              <a:rPr lang="de-DE" sz="2800" dirty="0">
                <a:solidFill>
                  <a:srgbClr val="008080"/>
                </a:solidFill>
              </a:rPr>
              <a:t> </a:t>
            </a:r>
            <a:r>
              <a:rPr lang="de-DE" sz="2800" dirty="0" err="1">
                <a:solidFill>
                  <a:srgbClr val="008080"/>
                </a:solidFill>
              </a:rPr>
              <a:t>que</a:t>
            </a:r>
            <a:r>
              <a:rPr lang="de-DE" sz="2800" dirty="0">
                <a:solidFill>
                  <a:srgbClr val="008080"/>
                </a:solidFill>
              </a:rPr>
              <a:t> de 2%, les </a:t>
            </a:r>
            <a:r>
              <a:rPr lang="de-DE" sz="2800" dirty="0" err="1">
                <a:solidFill>
                  <a:srgbClr val="008080"/>
                </a:solidFill>
              </a:rPr>
              <a:t>stocks</a:t>
            </a:r>
            <a:r>
              <a:rPr lang="de-DE" sz="2800" dirty="0">
                <a:solidFill>
                  <a:srgbClr val="008080"/>
                </a:solidFill>
              </a:rPr>
              <a:t> et les </a:t>
            </a:r>
            <a:r>
              <a:rPr lang="de-DE" sz="2800" dirty="0" err="1">
                <a:solidFill>
                  <a:srgbClr val="008080"/>
                </a:solidFill>
              </a:rPr>
              <a:t>créances</a:t>
            </a:r>
            <a:r>
              <a:rPr lang="de-DE" sz="2800" dirty="0">
                <a:solidFill>
                  <a:srgbClr val="008080"/>
                </a:solidFill>
              </a:rPr>
              <a:t> </a:t>
            </a:r>
            <a:r>
              <a:rPr lang="fr-FR" sz="2800" dirty="0" err="1" smtClean="0">
                <a:solidFill>
                  <a:srgbClr val="008080"/>
                </a:solidFill>
              </a:rPr>
              <a:t>reprensentent</a:t>
            </a:r>
            <a:r>
              <a:rPr lang="de-DE" sz="2800" dirty="0" smtClean="0">
                <a:solidFill>
                  <a:srgbClr val="008080"/>
                </a:solidFill>
              </a:rPr>
              <a:t> </a:t>
            </a:r>
            <a:r>
              <a:rPr lang="de-DE" sz="2800" dirty="0" err="1">
                <a:solidFill>
                  <a:srgbClr val="008080"/>
                </a:solidFill>
              </a:rPr>
              <a:t>toujours</a:t>
            </a:r>
            <a:r>
              <a:rPr lang="de-DE" sz="2800" dirty="0">
                <a:solidFill>
                  <a:srgbClr val="008080"/>
                </a:solidFill>
              </a:rPr>
              <a:t> la plus </a:t>
            </a:r>
            <a:r>
              <a:rPr lang="de-DE" sz="2800" dirty="0" err="1">
                <a:solidFill>
                  <a:srgbClr val="008080"/>
                </a:solidFill>
              </a:rPr>
              <a:t>grosse</a:t>
            </a:r>
            <a:r>
              <a:rPr lang="de-DE" sz="2800" dirty="0">
                <a:solidFill>
                  <a:srgbClr val="008080"/>
                </a:solidFill>
              </a:rPr>
              <a:t> </a:t>
            </a:r>
            <a:r>
              <a:rPr lang="de-DE" sz="2800" dirty="0" err="1">
                <a:solidFill>
                  <a:srgbClr val="008080"/>
                </a:solidFill>
              </a:rPr>
              <a:t>partie</a:t>
            </a:r>
            <a:r>
              <a:rPr lang="de-DE" sz="2800" dirty="0">
                <a:solidFill>
                  <a:srgbClr val="008080"/>
                </a:solidFill>
              </a:rPr>
              <a:t> de </a:t>
            </a:r>
            <a:r>
              <a:rPr lang="de-DE" sz="2800" dirty="0" err="1">
                <a:solidFill>
                  <a:srgbClr val="008080"/>
                </a:solidFill>
              </a:rPr>
              <a:t>l'actif</a:t>
            </a:r>
            <a:r>
              <a:rPr lang="de-DE" sz="2800" dirty="0">
                <a:solidFill>
                  <a:srgbClr val="008080"/>
                </a:solidFill>
              </a:rPr>
              <a:t>.</a:t>
            </a:r>
          </a:p>
        </p:txBody>
      </p:sp>
      <p:pic>
        <p:nvPicPr>
          <p:cNvPr id="6" name="Image 5" descr="Actif 2006 LaR (1).jpg"/>
          <p:cNvPicPr>
            <a:picLocks noChangeAspect="1"/>
          </p:cNvPicPr>
          <p:nvPr/>
        </p:nvPicPr>
        <p:blipFill>
          <a:blip r:embed="rId4" cstate="print"/>
          <a:stretch>
            <a:fillRect/>
          </a:stretch>
        </p:blipFill>
        <p:spPr>
          <a:xfrm>
            <a:off x="754032" y="1851011"/>
            <a:ext cx="4642371" cy="3929090"/>
          </a:xfrm>
          <a:prstGeom prst="rect">
            <a:avLst/>
          </a:prstGeom>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19">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27479"/>
            <a:ext cx="8607960" cy="1262521"/>
          </a:xfrm>
        </p:spPr>
        <p:txBody>
          <a:bodyPr>
            <a:spAutoFit/>
          </a:bodyPr>
          <a:lstStyle/>
          <a:p>
            <a:pPr lvl="0">
              <a:buNone/>
            </a:pPr>
            <a:r>
              <a:rPr lang="de-DE"/>
              <a:t>Actif 2007 – La Redoute</a:t>
            </a:r>
          </a:p>
        </p:txBody>
      </p:sp>
      <p:pic>
        <p:nvPicPr>
          <p:cNvPr id="3" name="Image 2"/>
          <p:cNvPicPr>
            <a:picLocks noChangeAspect="1"/>
          </p:cNvPicPr>
          <p:nvPr/>
        </p:nvPicPr>
        <p:blipFill>
          <a:blip r:embed="rId3" cstate="print">
            <a:alphaModFix/>
            <a:lum/>
          </a:blip>
          <a:srcRect/>
          <a:stretch>
            <a:fillRect/>
          </a:stretch>
        </p:blipFill>
        <p:spPr>
          <a:xfrm>
            <a:off x="5111750" y="1922449"/>
            <a:ext cx="4392722" cy="2741398"/>
          </a:xfrm>
          <a:prstGeom prst="rect">
            <a:avLst/>
          </a:prstGeom>
          <a:noFill/>
          <a:ln>
            <a:noFill/>
          </a:ln>
        </p:spPr>
      </p:pic>
      <p:sp>
        <p:nvSpPr>
          <p:cNvPr id="5" name="Sous-titre 4"/>
          <p:cNvSpPr txBox="1">
            <a:spLocks noGrp="1"/>
          </p:cNvSpPr>
          <p:nvPr>
            <p:ph type="subTitle" idx="4294967295"/>
          </p:nvPr>
        </p:nvSpPr>
        <p:spPr>
          <a:xfrm>
            <a:off x="740883" y="1548362"/>
            <a:ext cx="8607960" cy="5869076"/>
          </a:xfrm>
        </p:spPr>
        <p:txBody>
          <a:bodyPr anchor="ctr" anchorCtr="1"/>
          <a:lstStyle/>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smtClean="0">
              <a:solidFill>
                <a:srgbClr val="008080"/>
              </a:solidFill>
            </a:endParaRPr>
          </a:p>
          <a:p>
            <a:pPr marL="0" lvl="0" indent="-215999" algn="ctr">
              <a:buNone/>
            </a:pPr>
            <a:endParaRPr lang="de-DE" dirty="0">
              <a:solidFill>
                <a:srgbClr val="008080"/>
              </a:solidFill>
            </a:endParaRPr>
          </a:p>
          <a:p>
            <a:pPr marL="0" lvl="0" indent="-215999" algn="ctr">
              <a:buNone/>
            </a:pPr>
            <a:r>
              <a:rPr lang="de-DE" sz="2800" dirty="0" smtClean="0">
                <a:solidFill>
                  <a:srgbClr val="008080"/>
                </a:solidFill>
              </a:rPr>
              <a:t>En </a:t>
            </a:r>
            <a:r>
              <a:rPr lang="de-DE" sz="2800" dirty="0">
                <a:solidFill>
                  <a:srgbClr val="008080"/>
                </a:solidFill>
              </a:rPr>
              <a:t>2007, la </a:t>
            </a:r>
            <a:r>
              <a:rPr lang="de-DE" sz="2800" dirty="0" err="1">
                <a:solidFill>
                  <a:srgbClr val="008080"/>
                </a:solidFill>
              </a:rPr>
              <a:t>situation</a:t>
            </a:r>
            <a:r>
              <a:rPr lang="de-DE" sz="2800" dirty="0">
                <a:solidFill>
                  <a:srgbClr val="008080"/>
                </a:solidFill>
              </a:rPr>
              <a:t> </a:t>
            </a:r>
            <a:r>
              <a:rPr lang="de-DE" sz="2800" dirty="0" err="1">
                <a:solidFill>
                  <a:srgbClr val="008080"/>
                </a:solidFill>
              </a:rPr>
              <a:t>reste</a:t>
            </a:r>
            <a:r>
              <a:rPr lang="de-DE" sz="2800" dirty="0">
                <a:solidFill>
                  <a:srgbClr val="008080"/>
                </a:solidFill>
              </a:rPr>
              <a:t> </a:t>
            </a:r>
            <a:r>
              <a:rPr lang="de-DE" sz="2800" dirty="0" err="1">
                <a:solidFill>
                  <a:srgbClr val="008080"/>
                </a:solidFill>
              </a:rPr>
              <a:t>très</a:t>
            </a:r>
            <a:r>
              <a:rPr lang="de-DE" sz="2800" dirty="0">
                <a:solidFill>
                  <a:srgbClr val="008080"/>
                </a:solidFill>
              </a:rPr>
              <a:t> </a:t>
            </a:r>
            <a:r>
              <a:rPr lang="de-DE" sz="2800" dirty="0" err="1">
                <a:solidFill>
                  <a:srgbClr val="008080"/>
                </a:solidFill>
              </a:rPr>
              <a:t>peu</a:t>
            </a:r>
            <a:r>
              <a:rPr lang="de-DE" sz="2800" dirty="0">
                <a:solidFill>
                  <a:srgbClr val="008080"/>
                </a:solidFill>
              </a:rPr>
              <a:t> </a:t>
            </a:r>
            <a:r>
              <a:rPr lang="de-DE" sz="2800" dirty="0" err="1">
                <a:solidFill>
                  <a:srgbClr val="008080"/>
                </a:solidFill>
              </a:rPr>
              <a:t>changer</a:t>
            </a:r>
            <a:r>
              <a:rPr lang="de-DE" sz="2800" dirty="0">
                <a:solidFill>
                  <a:srgbClr val="008080"/>
                </a:solidFill>
              </a:rPr>
              <a:t>, les </a:t>
            </a:r>
            <a:r>
              <a:rPr lang="de-DE" sz="2800" dirty="0" err="1">
                <a:solidFill>
                  <a:srgbClr val="008080"/>
                </a:solidFill>
              </a:rPr>
              <a:t>Immobilisations</a:t>
            </a:r>
            <a:r>
              <a:rPr lang="de-DE" sz="2800" dirty="0">
                <a:solidFill>
                  <a:srgbClr val="008080"/>
                </a:solidFill>
              </a:rPr>
              <a:t> ne </a:t>
            </a:r>
            <a:r>
              <a:rPr lang="de-DE" sz="2800" dirty="0" err="1">
                <a:solidFill>
                  <a:srgbClr val="008080"/>
                </a:solidFill>
              </a:rPr>
              <a:t>representent</a:t>
            </a:r>
            <a:r>
              <a:rPr lang="de-DE" sz="2800" dirty="0">
                <a:solidFill>
                  <a:srgbClr val="008080"/>
                </a:solidFill>
              </a:rPr>
              <a:t> </a:t>
            </a:r>
            <a:r>
              <a:rPr lang="de-DE" sz="2800" dirty="0" err="1">
                <a:solidFill>
                  <a:srgbClr val="008080"/>
                </a:solidFill>
              </a:rPr>
              <a:t>que</a:t>
            </a:r>
            <a:r>
              <a:rPr lang="de-DE" sz="2800" dirty="0">
                <a:solidFill>
                  <a:srgbClr val="008080"/>
                </a:solidFill>
              </a:rPr>
              <a:t> 18% de </a:t>
            </a:r>
            <a:r>
              <a:rPr lang="de-DE" sz="2800" dirty="0" err="1">
                <a:solidFill>
                  <a:srgbClr val="008080"/>
                </a:solidFill>
              </a:rPr>
              <a:t>l'actif</a:t>
            </a:r>
            <a:r>
              <a:rPr lang="de-DE" sz="2800" dirty="0">
                <a:solidFill>
                  <a:srgbClr val="008080"/>
                </a:solidFill>
              </a:rPr>
              <a:t> </a:t>
            </a:r>
            <a:r>
              <a:rPr lang="de-DE" sz="2800" dirty="0" err="1">
                <a:solidFill>
                  <a:srgbClr val="008080"/>
                </a:solidFill>
              </a:rPr>
              <a:t>tantdis</a:t>
            </a:r>
            <a:r>
              <a:rPr lang="de-DE" sz="2800" dirty="0">
                <a:solidFill>
                  <a:srgbClr val="008080"/>
                </a:solidFill>
              </a:rPr>
              <a:t> </a:t>
            </a:r>
            <a:r>
              <a:rPr lang="de-DE" sz="2800" dirty="0" err="1">
                <a:solidFill>
                  <a:srgbClr val="008080"/>
                </a:solidFill>
              </a:rPr>
              <a:t>que</a:t>
            </a:r>
            <a:r>
              <a:rPr lang="de-DE" sz="2800" dirty="0">
                <a:solidFill>
                  <a:srgbClr val="008080"/>
                </a:solidFill>
              </a:rPr>
              <a:t> les </a:t>
            </a:r>
            <a:r>
              <a:rPr lang="de-DE" sz="2800" dirty="0" err="1">
                <a:solidFill>
                  <a:srgbClr val="008080"/>
                </a:solidFill>
              </a:rPr>
              <a:t>créances</a:t>
            </a:r>
            <a:r>
              <a:rPr lang="de-DE" sz="2800" dirty="0">
                <a:solidFill>
                  <a:srgbClr val="008080"/>
                </a:solidFill>
              </a:rPr>
              <a:t> et les </a:t>
            </a:r>
            <a:r>
              <a:rPr lang="de-DE" sz="2800" dirty="0" err="1">
                <a:solidFill>
                  <a:srgbClr val="008080"/>
                </a:solidFill>
              </a:rPr>
              <a:t>stocks</a:t>
            </a:r>
            <a:r>
              <a:rPr lang="de-DE" sz="2800" dirty="0">
                <a:solidFill>
                  <a:srgbClr val="008080"/>
                </a:solidFill>
              </a:rPr>
              <a:t> </a:t>
            </a:r>
            <a:r>
              <a:rPr lang="de-DE" sz="2800" dirty="0" err="1">
                <a:solidFill>
                  <a:srgbClr val="008080"/>
                </a:solidFill>
              </a:rPr>
              <a:t>gardent</a:t>
            </a:r>
            <a:r>
              <a:rPr lang="de-DE" sz="2800" dirty="0">
                <a:solidFill>
                  <a:srgbClr val="008080"/>
                </a:solidFill>
              </a:rPr>
              <a:t> </a:t>
            </a:r>
            <a:r>
              <a:rPr lang="de-DE" sz="2800" dirty="0" err="1">
                <a:solidFill>
                  <a:srgbClr val="008080"/>
                </a:solidFill>
              </a:rPr>
              <a:t>un</a:t>
            </a:r>
            <a:r>
              <a:rPr lang="de-DE" sz="2800" dirty="0">
                <a:solidFill>
                  <a:srgbClr val="008080"/>
                </a:solidFill>
              </a:rPr>
              <a:t> </a:t>
            </a:r>
            <a:r>
              <a:rPr lang="de-DE" sz="2800" dirty="0" err="1">
                <a:solidFill>
                  <a:srgbClr val="008080"/>
                </a:solidFill>
              </a:rPr>
              <a:t>pourcentages</a:t>
            </a:r>
            <a:r>
              <a:rPr lang="de-DE" sz="2800" dirty="0">
                <a:solidFill>
                  <a:srgbClr val="008080"/>
                </a:solidFill>
              </a:rPr>
              <a:t> </a:t>
            </a:r>
            <a:r>
              <a:rPr lang="de-DE" sz="2800" dirty="0" err="1">
                <a:solidFill>
                  <a:srgbClr val="008080"/>
                </a:solidFill>
              </a:rPr>
              <a:t>importants</a:t>
            </a:r>
            <a:r>
              <a:rPr lang="de-DE" sz="2800" dirty="0">
                <a:solidFill>
                  <a:srgbClr val="008080"/>
                </a:solidFill>
              </a:rPr>
              <a:t>.</a:t>
            </a:r>
          </a:p>
        </p:txBody>
      </p:sp>
      <p:pic>
        <p:nvPicPr>
          <p:cNvPr id="6" name="Image 5" descr="Actif 2007 LaR (1).jpg"/>
          <p:cNvPicPr>
            <a:picLocks noChangeAspect="1"/>
          </p:cNvPicPr>
          <p:nvPr/>
        </p:nvPicPr>
        <p:blipFill>
          <a:blip r:embed="rId4" cstate="print"/>
          <a:stretch>
            <a:fillRect/>
          </a:stretch>
        </p:blipFill>
        <p:spPr>
          <a:xfrm>
            <a:off x="968346" y="1922449"/>
            <a:ext cx="4222707" cy="3643338"/>
          </a:xfrm>
          <a:prstGeom prst="rect">
            <a:avLst/>
          </a:prstGeo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20">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Bilans – Actif – Diagramme</a:t>
            </a:r>
          </a:p>
        </p:txBody>
      </p:sp>
      <p:sp>
        <p:nvSpPr>
          <p:cNvPr id="3" name="Sous-titre 2"/>
          <p:cNvSpPr txBox="1">
            <a:spLocks noGrp="1"/>
          </p:cNvSpPr>
          <p:nvPr>
            <p:ph type="subTitle" idx="4294967295"/>
          </p:nvPr>
        </p:nvSpPr>
        <p:spPr>
          <a:xfrm>
            <a:off x="740883" y="2146682"/>
            <a:ext cx="8607960" cy="4672437"/>
          </a:xfrm>
        </p:spPr>
        <p:txBody>
          <a:bodyPr anchor="ctr" anchorCtr="1"/>
          <a:lstStyle/>
          <a:p>
            <a:pPr marL="0" lvl="0" indent="-215999" algn="ctr">
              <a:buNone/>
            </a:pPr>
            <a:r>
              <a:rPr lang="de-DE">
                <a:solidFill>
                  <a:srgbClr val="008080"/>
                </a:solidFill>
              </a:rPr>
              <a:t>3 Suisses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21">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27479"/>
            <a:ext cx="8607960" cy="1262521"/>
          </a:xfrm>
        </p:spPr>
        <p:txBody>
          <a:bodyPr>
            <a:spAutoFit/>
          </a:bodyPr>
          <a:lstStyle/>
          <a:p>
            <a:pPr lvl="0">
              <a:buNone/>
            </a:pPr>
            <a:r>
              <a:rPr lang="de-DE"/>
              <a:t>Actif 2005 – 3 Suisses</a:t>
            </a:r>
          </a:p>
        </p:txBody>
      </p:sp>
      <p:sp>
        <p:nvSpPr>
          <p:cNvPr id="5" name="Sous-titre 4"/>
          <p:cNvSpPr txBox="1">
            <a:spLocks noGrp="1"/>
          </p:cNvSpPr>
          <p:nvPr>
            <p:ph type="subTitle" idx="4294967295"/>
          </p:nvPr>
        </p:nvSpPr>
        <p:spPr>
          <a:xfrm>
            <a:off x="740883" y="1999801"/>
            <a:ext cx="8607960" cy="4966197"/>
          </a:xfrm>
        </p:spPr>
        <p:txBody>
          <a:bodyPr anchor="ctr" anchorCtr="1"/>
          <a:lstStyle/>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r>
              <a:rPr lang="de-DE" sz="2800" dirty="0" err="1" smtClean="0">
                <a:solidFill>
                  <a:srgbClr val="008080"/>
                </a:solidFill>
              </a:rPr>
              <a:t>Chez</a:t>
            </a:r>
            <a:r>
              <a:rPr lang="de-DE" sz="2800" dirty="0" smtClean="0">
                <a:solidFill>
                  <a:srgbClr val="008080"/>
                </a:solidFill>
              </a:rPr>
              <a:t> </a:t>
            </a:r>
            <a:r>
              <a:rPr lang="de-DE" sz="2800" dirty="0">
                <a:solidFill>
                  <a:srgbClr val="008080"/>
                </a:solidFill>
              </a:rPr>
              <a:t>les 3 </a:t>
            </a:r>
            <a:r>
              <a:rPr lang="de-DE" sz="2800" dirty="0" err="1">
                <a:solidFill>
                  <a:srgbClr val="008080"/>
                </a:solidFill>
              </a:rPr>
              <a:t>Suisses</a:t>
            </a:r>
            <a:r>
              <a:rPr lang="de-DE" sz="2800" dirty="0">
                <a:solidFill>
                  <a:srgbClr val="008080"/>
                </a:solidFill>
              </a:rPr>
              <a:t>, </a:t>
            </a:r>
            <a:r>
              <a:rPr lang="de-DE" sz="2800" dirty="0" err="1">
                <a:solidFill>
                  <a:srgbClr val="008080"/>
                </a:solidFill>
              </a:rPr>
              <a:t>c'est</a:t>
            </a:r>
            <a:r>
              <a:rPr lang="de-DE" sz="2800" dirty="0">
                <a:solidFill>
                  <a:srgbClr val="008080"/>
                </a:solidFill>
              </a:rPr>
              <a:t> le </a:t>
            </a:r>
            <a:r>
              <a:rPr lang="de-DE" sz="2800" dirty="0" err="1">
                <a:solidFill>
                  <a:srgbClr val="008080"/>
                </a:solidFill>
              </a:rPr>
              <a:t>pourcentages</a:t>
            </a:r>
            <a:r>
              <a:rPr lang="de-DE" sz="2800" dirty="0">
                <a:solidFill>
                  <a:srgbClr val="008080"/>
                </a:solidFill>
              </a:rPr>
              <a:t> de Divers </a:t>
            </a:r>
            <a:r>
              <a:rPr lang="de-DE" sz="2800" dirty="0" err="1">
                <a:solidFill>
                  <a:srgbClr val="008080"/>
                </a:solidFill>
              </a:rPr>
              <a:t>qui</a:t>
            </a:r>
            <a:r>
              <a:rPr lang="de-DE" sz="2800" dirty="0">
                <a:solidFill>
                  <a:srgbClr val="008080"/>
                </a:solidFill>
              </a:rPr>
              <a:t> </a:t>
            </a:r>
            <a:r>
              <a:rPr lang="de-DE" sz="2800" dirty="0" err="1">
                <a:solidFill>
                  <a:srgbClr val="008080"/>
                </a:solidFill>
              </a:rPr>
              <a:t>représente</a:t>
            </a:r>
            <a:r>
              <a:rPr lang="de-DE" sz="2800" dirty="0">
                <a:solidFill>
                  <a:srgbClr val="008080"/>
                </a:solidFill>
              </a:rPr>
              <a:t> </a:t>
            </a:r>
            <a:r>
              <a:rPr lang="de-DE" sz="2800" dirty="0" err="1">
                <a:solidFill>
                  <a:srgbClr val="008080"/>
                </a:solidFill>
              </a:rPr>
              <a:t>presque</a:t>
            </a:r>
            <a:r>
              <a:rPr lang="de-DE" sz="2800" dirty="0">
                <a:solidFill>
                  <a:srgbClr val="008080"/>
                </a:solidFill>
              </a:rPr>
              <a:t> la </a:t>
            </a:r>
            <a:r>
              <a:rPr lang="de-DE" sz="2800" dirty="0" err="1">
                <a:solidFill>
                  <a:srgbClr val="008080"/>
                </a:solidFill>
              </a:rPr>
              <a:t>moitié</a:t>
            </a:r>
            <a:r>
              <a:rPr lang="de-DE" sz="2800" dirty="0">
                <a:solidFill>
                  <a:srgbClr val="008080"/>
                </a:solidFill>
              </a:rPr>
              <a:t> de </a:t>
            </a:r>
            <a:r>
              <a:rPr lang="de-DE" sz="2800" dirty="0" err="1">
                <a:solidFill>
                  <a:srgbClr val="008080"/>
                </a:solidFill>
              </a:rPr>
              <a:t>l'actif</a:t>
            </a:r>
            <a:endParaRPr lang="de-DE" sz="2800" dirty="0">
              <a:solidFill>
                <a:srgbClr val="008080"/>
              </a:solidFill>
            </a:endParaRPr>
          </a:p>
        </p:txBody>
      </p:sp>
      <p:pic>
        <p:nvPicPr>
          <p:cNvPr id="6" name="Image 5" descr="Sans titre 8.bmp"/>
          <p:cNvPicPr>
            <a:picLocks noChangeAspect="1"/>
          </p:cNvPicPr>
          <p:nvPr/>
        </p:nvPicPr>
        <p:blipFill>
          <a:blip r:embed="rId3" cstate="print"/>
          <a:stretch>
            <a:fillRect/>
          </a:stretch>
        </p:blipFill>
        <p:spPr>
          <a:xfrm>
            <a:off x="5111750" y="1708135"/>
            <a:ext cx="4573042" cy="2921666"/>
          </a:xfrm>
          <a:prstGeom prst="rect">
            <a:avLst/>
          </a:prstGeom>
        </p:spPr>
      </p:pic>
      <p:pic>
        <p:nvPicPr>
          <p:cNvPr id="8" name="Image 7" descr="Actif 3 Suisses 2005.jpg"/>
          <p:cNvPicPr>
            <a:picLocks noChangeAspect="1"/>
          </p:cNvPicPr>
          <p:nvPr/>
        </p:nvPicPr>
        <p:blipFill>
          <a:blip r:embed="rId4" cstate="print"/>
          <a:stretch>
            <a:fillRect/>
          </a:stretch>
        </p:blipFill>
        <p:spPr>
          <a:xfrm>
            <a:off x="468280" y="1708135"/>
            <a:ext cx="4740248" cy="4000528"/>
          </a:xfrm>
          <a:prstGeom prst="rect">
            <a:avLst/>
          </a:prstGeom>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22">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27479"/>
            <a:ext cx="8607960" cy="1262521"/>
          </a:xfrm>
        </p:spPr>
        <p:txBody>
          <a:bodyPr>
            <a:spAutoFit/>
          </a:bodyPr>
          <a:lstStyle/>
          <a:p>
            <a:pPr lvl="0">
              <a:buNone/>
            </a:pPr>
            <a:r>
              <a:rPr lang="de-DE"/>
              <a:t>Actif 2006 – 3 Suisses</a:t>
            </a:r>
          </a:p>
        </p:txBody>
      </p:sp>
      <p:sp>
        <p:nvSpPr>
          <p:cNvPr id="5" name="Sous-titre 4"/>
          <p:cNvSpPr txBox="1">
            <a:spLocks noGrp="1"/>
          </p:cNvSpPr>
          <p:nvPr>
            <p:ph type="subTitle" idx="4294967295"/>
          </p:nvPr>
        </p:nvSpPr>
        <p:spPr>
          <a:xfrm>
            <a:off x="740883" y="2146682"/>
            <a:ext cx="8607960" cy="4672437"/>
          </a:xfrm>
        </p:spPr>
        <p:txBody>
          <a:bodyPr anchor="ctr" anchorCtr="1"/>
          <a:lstStyle/>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r>
              <a:rPr lang="de-DE" sz="2800" dirty="0">
                <a:solidFill>
                  <a:srgbClr val="008080"/>
                </a:solidFill>
              </a:rPr>
              <a:t>Les </a:t>
            </a:r>
            <a:r>
              <a:rPr lang="de-DE" sz="2800" dirty="0" err="1">
                <a:solidFill>
                  <a:srgbClr val="008080"/>
                </a:solidFill>
              </a:rPr>
              <a:t>Immobilisations</a:t>
            </a:r>
            <a:r>
              <a:rPr lang="de-DE" sz="2800" dirty="0">
                <a:solidFill>
                  <a:srgbClr val="008080"/>
                </a:solidFill>
              </a:rPr>
              <a:t> </a:t>
            </a:r>
            <a:r>
              <a:rPr lang="de-DE" sz="2800" dirty="0" err="1">
                <a:solidFill>
                  <a:srgbClr val="008080"/>
                </a:solidFill>
              </a:rPr>
              <a:t>sont</a:t>
            </a:r>
            <a:r>
              <a:rPr lang="de-DE" sz="2800" dirty="0">
                <a:solidFill>
                  <a:srgbClr val="008080"/>
                </a:solidFill>
              </a:rPr>
              <a:t>, </a:t>
            </a:r>
            <a:r>
              <a:rPr lang="de-DE" sz="2800" dirty="0" err="1">
                <a:solidFill>
                  <a:srgbClr val="008080"/>
                </a:solidFill>
              </a:rPr>
              <a:t>elles</a:t>
            </a:r>
            <a:r>
              <a:rPr lang="de-DE" sz="2800" dirty="0">
                <a:solidFill>
                  <a:srgbClr val="008080"/>
                </a:solidFill>
              </a:rPr>
              <a:t>, </a:t>
            </a:r>
            <a:r>
              <a:rPr lang="de-DE" sz="2800" dirty="0" err="1">
                <a:solidFill>
                  <a:srgbClr val="008080"/>
                </a:solidFill>
              </a:rPr>
              <a:t>bien</a:t>
            </a:r>
            <a:r>
              <a:rPr lang="de-DE" sz="2800" dirty="0">
                <a:solidFill>
                  <a:srgbClr val="008080"/>
                </a:solidFill>
              </a:rPr>
              <a:t> plus </a:t>
            </a:r>
            <a:r>
              <a:rPr lang="de-DE" sz="2800" dirty="0" err="1">
                <a:solidFill>
                  <a:srgbClr val="008080"/>
                </a:solidFill>
              </a:rPr>
              <a:t>faibles</a:t>
            </a:r>
            <a:r>
              <a:rPr lang="de-DE" sz="2800" dirty="0">
                <a:solidFill>
                  <a:srgbClr val="008080"/>
                </a:solidFill>
              </a:rPr>
              <a:t>, et ne </a:t>
            </a:r>
            <a:r>
              <a:rPr lang="de-DE" sz="2800" dirty="0" err="1">
                <a:solidFill>
                  <a:srgbClr val="008080"/>
                </a:solidFill>
              </a:rPr>
              <a:t>representent</a:t>
            </a:r>
            <a:r>
              <a:rPr lang="de-DE" sz="2800" dirty="0">
                <a:solidFill>
                  <a:srgbClr val="008080"/>
                </a:solidFill>
              </a:rPr>
              <a:t>, au total, </a:t>
            </a:r>
            <a:r>
              <a:rPr lang="de-DE" sz="2800" dirty="0" err="1">
                <a:solidFill>
                  <a:srgbClr val="008080"/>
                </a:solidFill>
              </a:rPr>
              <a:t>que</a:t>
            </a:r>
            <a:r>
              <a:rPr lang="de-DE" sz="2800" dirty="0">
                <a:solidFill>
                  <a:srgbClr val="008080"/>
                </a:solidFill>
              </a:rPr>
              <a:t> 13% de </a:t>
            </a:r>
            <a:r>
              <a:rPr lang="de-DE" sz="2800" dirty="0" err="1">
                <a:solidFill>
                  <a:srgbClr val="008080"/>
                </a:solidFill>
              </a:rPr>
              <a:t>l'actif</a:t>
            </a:r>
            <a:r>
              <a:rPr lang="de-DE" sz="2800" dirty="0">
                <a:solidFill>
                  <a:srgbClr val="008080"/>
                </a:solidFill>
              </a:rPr>
              <a:t>.</a:t>
            </a:r>
          </a:p>
        </p:txBody>
      </p:sp>
      <p:pic>
        <p:nvPicPr>
          <p:cNvPr id="6" name="Image 5" descr="Sans titre 8.bmp"/>
          <p:cNvPicPr>
            <a:picLocks noChangeAspect="1"/>
          </p:cNvPicPr>
          <p:nvPr/>
        </p:nvPicPr>
        <p:blipFill>
          <a:blip r:embed="rId3" cstate="print"/>
          <a:stretch>
            <a:fillRect/>
          </a:stretch>
        </p:blipFill>
        <p:spPr>
          <a:xfrm>
            <a:off x="5326064" y="1565259"/>
            <a:ext cx="4573042" cy="2921666"/>
          </a:xfrm>
          <a:prstGeom prst="rect">
            <a:avLst/>
          </a:prstGeom>
        </p:spPr>
      </p:pic>
      <p:pic>
        <p:nvPicPr>
          <p:cNvPr id="7" name="Image 6" descr="Actif 3 Suisses 2006.jpg"/>
          <p:cNvPicPr>
            <a:picLocks noChangeAspect="1"/>
          </p:cNvPicPr>
          <p:nvPr/>
        </p:nvPicPr>
        <p:blipFill>
          <a:blip r:embed="rId4" cstate="print"/>
          <a:stretch>
            <a:fillRect/>
          </a:stretch>
        </p:blipFill>
        <p:spPr>
          <a:xfrm>
            <a:off x="825470" y="1565259"/>
            <a:ext cx="4506109" cy="4071966"/>
          </a:xfrm>
          <a:prstGeom prst="rect">
            <a:avLst/>
          </a:prstGeom>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23">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Actif 2007 – 3 Suisses</a:t>
            </a:r>
          </a:p>
        </p:txBody>
      </p:sp>
      <p:pic>
        <p:nvPicPr>
          <p:cNvPr id="5" name="Image 4" descr="Sans titre 8.bmp"/>
          <p:cNvPicPr>
            <a:picLocks noChangeAspect="1"/>
          </p:cNvPicPr>
          <p:nvPr/>
        </p:nvPicPr>
        <p:blipFill>
          <a:blip r:embed="rId3" cstate="print"/>
          <a:stretch>
            <a:fillRect/>
          </a:stretch>
        </p:blipFill>
        <p:spPr>
          <a:xfrm>
            <a:off x="5111750" y="1779573"/>
            <a:ext cx="4430166" cy="2830384"/>
          </a:xfrm>
          <a:prstGeom prst="rect">
            <a:avLst/>
          </a:prstGeom>
        </p:spPr>
      </p:pic>
      <p:pic>
        <p:nvPicPr>
          <p:cNvPr id="6" name="Image 5" descr="Actif 3 Suisses 2007.jpg"/>
          <p:cNvPicPr>
            <a:picLocks noChangeAspect="1"/>
          </p:cNvPicPr>
          <p:nvPr/>
        </p:nvPicPr>
        <p:blipFill>
          <a:blip r:embed="rId4" cstate="print"/>
          <a:stretch>
            <a:fillRect/>
          </a:stretch>
        </p:blipFill>
        <p:spPr>
          <a:xfrm>
            <a:off x="396843" y="1779573"/>
            <a:ext cx="4714908" cy="4004993"/>
          </a:xfrm>
          <a:prstGeom prst="rect">
            <a:avLst/>
          </a:prstGeom>
        </p:spPr>
      </p:pic>
      <p:sp>
        <p:nvSpPr>
          <p:cNvPr id="7" name="ZoneTexte 6"/>
          <p:cNvSpPr txBox="1"/>
          <p:nvPr/>
        </p:nvSpPr>
        <p:spPr>
          <a:xfrm>
            <a:off x="396842" y="5994415"/>
            <a:ext cx="9215502" cy="954107"/>
          </a:xfrm>
          <a:prstGeom prst="rect">
            <a:avLst/>
          </a:prstGeom>
          <a:noFill/>
        </p:spPr>
        <p:txBody>
          <a:bodyPr wrap="square" rtlCol="0">
            <a:spAutoFit/>
          </a:bodyPr>
          <a:lstStyle/>
          <a:p>
            <a:r>
              <a:rPr lang="fr-FR" sz="2800" dirty="0" smtClean="0">
                <a:solidFill>
                  <a:srgbClr val="0070C0"/>
                </a:solidFill>
                <a:latin typeface="Times New Roman" pitchFamily="18" charset="0"/>
                <a:cs typeface="Times New Roman" pitchFamily="18" charset="0"/>
              </a:rPr>
              <a:t>Peu de changement pour cette année par rapport à la précédente.</a:t>
            </a:r>
            <a:endParaRPr lang="fr-FR" sz="2800" dirty="0">
              <a:solidFill>
                <a:srgbClr val="0070C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Bilans – Passif</a:t>
            </a:r>
          </a:p>
        </p:txBody>
      </p:sp>
      <p:sp>
        <p:nvSpPr>
          <p:cNvPr id="3" name="Sous-titre 2"/>
          <p:cNvSpPr txBox="1">
            <a:spLocks noGrp="1"/>
          </p:cNvSpPr>
          <p:nvPr>
            <p:ph type="subTitle" idx="4294967295"/>
          </p:nvPr>
        </p:nvSpPr>
        <p:spPr>
          <a:xfrm>
            <a:off x="740883" y="2146682"/>
            <a:ext cx="8607960" cy="4672437"/>
          </a:xfrm>
        </p:spPr>
        <p:txBody>
          <a:bodyPr anchor="ctr" anchorCtr="1"/>
          <a:lstStyle/>
          <a:p>
            <a:pPr marL="0" lvl="0" indent="-215999" algn="ctr">
              <a:buNone/>
            </a:pPr>
            <a:r>
              <a:rPr lang="de-DE">
                <a:solidFill>
                  <a:srgbClr val="008080"/>
                </a:solidFill>
              </a:rPr>
              <a:t>3 Suisses</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25">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alphaModFix/>
            <a:lum/>
          </a:blip>
          <a:srcRect/>
          <a:stretch>
            <a:fillRect/>
          </a:stretch>
        </p:blipFill>
        <p:spPr>
          <a:xfrm>
            <a:off x="539998" y="1979996"/>
            <a:ext cx="9359999" cy="5399998"/>
          </a:xfrm>
          <a:prstGeom prst="rect">
            <a:avLst/>
          </a:prstGeom>
          <a:noFill/>
          <a:ln>
            <a:noFill/>
          </a:ln>
        </p:spPr>
      </p:pic>
      <p:sp>
        <p:nvSpPr>
          <p:cNvPr id="3" name="Titre 2"/>
          <p:cNvSpPr txBox="1">
            <a:spLocks noGrp="1"/>
          </p:cNvSpPr>
          <p:nvPr>
            <p:ph type="title" idx="4294967295"/>
          </p:nvPr>
        </p:nvSpPr>
        <p:spPr>
          <a:xfrm>
            <a:off x="740883" y="333362"/>
            <a:ext cx="8605802" cy="1847517"/>
          </a:xfrm>
        </p:spPr>
        <p:txBody>
          <a:bodyPr>
            <a:spAutoFit/>
          </a:bodyPr>
          <a:lstStyle/>
          <a:p>
            <a:pPr lvl="0">
              <a:buNone/>
            </a:pPr>
            <a:r>
              <a:rPr lang="de-DE" sz="6000" b="1" u="sng">
                <a:solidFill>
                  <a:srgbClr val="333333"/>
                </a:solidFill>
              </a:rPr>
              <a:t>Passif 2007</a:t>
            </a:r>
            <a:br>
              <a:rPr lang="de-DE" sz="6000" b="1" u="sng">
                <a:solidFill>
                  <a:srgbClr val="333333"/>
                </a:solidFill>
              </a:rPr>
            </a:br>
            <a:r>
              <a:rPr lang="de-DE" sz="6000" b="1" i="1">
                <a:solidFill>
                  <a:srgbClr val="333333"/>
                </a:solidFill>
              </a:rPr>
              <a:t>3 Suisses</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26">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alphaModFix/>
            <a:lum/>
          </a:blip>
          <a:srcRect/>
          <a:stretch>
            <a:fillRect/>
          </a:stretch>
        </p:blipFill>
        <p:spPr>
          <a:xfrm>
            <a:off x="539998" y="1979996"/>
            <a:ext cx="9359999" cy="5399998"/>
          </a:xfrm>
          <a:prstGeom prst="rect">
            <a:avLst/>
          </a:prstGeom>
          <a:noFill/>
          <a:ln>
            <a:noFill/>
          </a:ln>
        </p:spPr>
      </p:pic>
      <p:sp>
        <p:nvSpPr>
          <p:cNvPr id="3" name="Titre 2"/>
          <p:cNvSpPr txBox="1">
            <a:spLocks noGrp="1"/>
          </p:cNvSpPr>
          <p:nvPr>
            <p:ph type="title" idx="4294967295"/>
          </p:nvPr>
        </p:nvSpPr>
        <p:spPr>
          <a:xfrm>
            <a:off x="740883" y="333362"/>
            <a:ext cx="8605802" cy="1847517"/>
          </a:xfrm>
        </p:spPr>
        <p:txBody>
          <a:bodyPr>
            <a:spAutoFit/>
          </a:bodyPr>
          <a:lstStyle/>
          <a:p>
            <a:pPr lvl="0">
              <a:buNone/>
            </a:pPr>
            <a:r>
              <a:rPr lang="de-DE" sz="6000" b="1" u="sng">
                <a:solidFill>
                  <a:srgbClr val="333333"/>
                </a:solidFill>
              </a:rPr>
              <a:t>Passif 2007</a:t>
            </a:r>
            <a:br>
              <a:rPr lang="de-DE" sz="6000" b="1" u="sng">
                <a:solidFill>
                  <a:srgbClr val="333333"/>
                </a:solidFill>
              </a:rPr>
            </a:br>
            <a:r>
              <a:rPr lang="de-DE" sz="6000" b="1" i="1">
                <a:solidFill>
                  <a:srgbClr val="333333"/>
                </a:solidFill>
              </a:rPr>
              <a:t>3 Suisses</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27">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Bilans – Passif</a:t>
            </a:r>
          </a:p>
        </p:txBody>
      </p:sp>
      <p:sp>
        <p:nvSpPr>
          <p:cNvPr id="3" name="Sous-titre 2"/>
          <p:cNvSpPr txBox="1">
            <a:spLocks noGrp="1"/>
          </p:cNvSpPr>
          <p:nvPr>
            <p:ph type="subTitle" idx="4294967295"/>
          </p:nvPr>
        </p:nvSpPr>
        <p:spPr>
          <a:xfrm>
            <a:off x="740883" y="2146682"/>
            <a:ext cx="8607960" cy="4672437"/>
          </a:xfrm>
        </p:spPr>
        <p:txBody>
          <a:bodyPr anchor="ctr" anchorCtr="1"/>
          <a:lstStyle/>
          <a:p>
            <a:pPr marL="0" lvl="0" indent="-215999" algn="ctr">
              <a:buNone/>
            </a:pPr>
            <a:r>
              <a:rPr lang="de-DE">
                <a:solidFill>
                  <a:srgbClr val="008080"/>
                </a:solidFill>
              </a:rPr>
              <a:t>La Redoute</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28">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alphaModFix/>
            <a:lum/>
          </a:blip>
          <a:srcRect/>
          <a:stretch>
            <a:fillRect/>
          </a:stretch>
        </p:blipFill>
        <p:spPr>
          <a:xfrm>
            <a:off x="539998" y="1979996"/>
            <a:ext cx="9359999" cy="5399998"/>
          </a:xfrm>
          <a:prstGeom prst="rect">
            <a:avLst/>
          </a:prstGeom>
          <a:noFill/>
          <a:ln>
            <a:noFill/>
          </a:ln>
        </p:spPr>
      </p:pic>
      <p:sp>
        <p:nvSpPr>
          <p:cNvPr id="3" name="Titre 2"/>
          <p:cNvSpPr txBox="1">
            <a:spLocks noGrp="1"/>
          </p:cNvSpPr>
          <p:nvPr>
            <p:ph type="title" idx="4294967295"/>
          </p:nvPr>
        </p:nvSpPr>
        <p:spPr>
          <a:xfrm>
            <a:off x="740883" y="333362"/>
            <a:ext cx="8605802" cy="1847517"/>
          </a:xfrm>
        </p:spPr>
        <p:txBody>
          <a:bodyPr>
            <a:spAutoFit/>
          </a:bodyPr>
          <a:lstStyle/>
          <a:p>
            <a:pPr lvl="0">
              <a:buNone/>
            </a:pPr>
            <a:r>
              <a:rPr lang="de-DE" sz="6000" b="1" u="sng">
                <a:solidFill>
                  <a:srgbClr val="333333"/>
                </a:solidFill>
              </a:rPr>
              <a:t>Passif 2007</a:t>
            </a:r>
            <a:br>
              <a:rPr lang="de-DE" sz="6000" b="1" u="sng">
                <a:solidFill>
                  <a:srgbClr val="333333"/>
                </a:solidFill>
              </a:rPr>
            </a:br>
            <a:r>
              <a:rPr lang="de-DE" sz="6000" b="1" i="1">
                <a:solidFill>
                  <a:srgbClr val="333333"/>
                </a:solidFill>
              </a:rPr>
              <a:t>La Redoute</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name="Slide29">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alphaModFix/>
            <a:lum/>
          </a:blip>
          <a:srcRect/>
          <a:stretch>
            <a:fillRect/>
          </a:stretch>
        </p:blipFill>
        <p:spPr>
          <a:xfrm>
            <a:off x="539998" y="1979996"/>
            <a:ext cx="9359999" cy="5399998"/>
          </a:xfrm>
          <a:prstGeom prst="rect">
            <a:avLst/>
          </a:prstGeom>
          <a:noFill/>
          <a:ln>
            <a:noFill/>
          </a:ln>
        </p:spPr>
      </p:pic>
      <p:sp>
        <p:nvSpPr>
          <p:cNvPr id="3" name="Titre 2"/>
          <p:cNvSpPr txBox="1">
            <a:spLocks noGrp="1"/>
          </p:cNvSpPr>
          <p:nvPr>
            <p:ph type="title" idx="4294967295"/>
          </p:nvPr>
        </p:nvSpPr>
        <p:spPr>
          <a:xfrm>
            <a:off x="740883" y="333362"/>
            <a:ext cx="8605802" cy="1847517"/>
          </a:xfrm>
        </p:spPr>
        <p:txBody>
          <a:bodyPr>
            <a:spAutoFit/>
          </a:bodyPr>
          <a:lstStyle/>
          <a:p>
            <a:pPr lvl="0">
              <a:buNone/>
            </a:pPr>
            <a:r>
              <a:rPr lang="de-DE" sz="6000" b="1" u="sng">
                <a:solidFill>
                  <a:srgbClr val="333333"/>
                </a:solidFill>
              </a:rPr>
              <a:t>Passif 2007</a:t>
            </a:r>
            <a:br>
              <a:rPr lang="de-DE" sz="6000" b="1" u="sng">
                <a:solidFill>
                  <a:srgbClr val="333333"/>
                </a:solidFill>
              </a:rPr>
            </a:br>
            <a:r>
              <a:rPr lang="de-DE" sz="6000" b="1" i="1">
                <a:solidFill>
                  <a:srgbClr val="333333"/>
                </a:solidFill>
              </a:rPr>
              <a:t>La Redoute</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30">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Bilans – Passif – Diagramme</a:t>
            </a:r>
          </a:p>
        </p:txBody>
      </p:sp>
      <p:sp>
        <p:nvSpPr>
          <p:cNvPr id="3" name="Sous-titre 2"/>
          <p:cNvSpPr txBox="1">
            <a:spLocks noGrp="1"/>
          </p:cNvSpPr>
          <p:nvPr>
            <p:ph type="subTitle" idx="4294967295"/>
          </p:nvPr>
        </p:nvSpPr>
        <p:spPr>
          <a:xfrm>
            <a:off x="740883" y="2146682"/>
            <a:ext cx="8607960" cy="4672437"/>
          </a:xfrm>
        </p:spPr>
        <p:txBody>
          <a:bodyPr anchor="ctr" anchorCtr="1"/>
          <a:lstStyle/>
          <a:p>
            <a:pPr marL="0" lvl="0" indent="-215999" algn="ctr">
              <a:buNone/>
            </a:pPr>
            <a:r>
              <a:rPr lang="de-DE" dirty="0">
                <a:solidFill>
                  <a:srgbClr val="008080"/>
                </a:solidFill>
              </a:rPr>
              <a:t>3 </a:t>
            </a:r>
            <a:r>
              <a:rPr lang="de-DE" dirty="0" err="1">
                <a:solidFill>
                  <a:srgbClr val="008080"/>
                </a:solidFill>
              </a:rPr>
              <a:t>Suisses</a:t>
            </a:r>
            <a:endParaRPr lang="de-DE" dirty="0">
              <a:solidFill>
                <a:srgbClr val="008080"/>
              </a:solidFill>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31">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Passif 2005 – 3 Suisses</a:t>
            </a:r>
          </a:p>
        </p:txBody>
      </p:sp>
      <p:pic>
        <p:nvPicPr>
          <p:cNvPr id="3" name="Image 2"/>
          <p:cNvPicPr>
            <a:picLocks noChangeAspect="1"/>
          </p:cNvPicPr>
          <p:nvPr/>
        </p:nvPicPr>
        <p:blipFill>
          <a:blip r:embed="rId3" cstate="print">
            <a:alphaModFix/>
            <a:lum/>
          </a:blip>
          <a:srcRect/>
          <a:stretch>
            <a:fillRect/>
          </a:stretch>
        </p:blipFill>
        <p:spPr>
          <a:xfrm>
            <a:off x="5468940" y="1851011"/>
            <a:ext cx="4320000" cy="1979996"/>
          </a:xfrm>
          <a:prstGeom prst="rect">
            <a:avLst/>
          </a:prstGeom>
          <a:noFill/>
          <a:ln>
            <a:noFill/>
          </a:ln>
        </p:spPr>
      </p:pic>
      <p:pic>
        <p:nvPicPr>
          <p:cNvPr id="5" name="Image 4" descr="Passif 3suisses 2005.jpg"/>
          <p:cNvPicPr>
            <a:picLocks noChangeAspect="1"/>
          </p:cNvPicPr>
          <p:nvPr/>
        </p:nvPicPr>
        <p:blipFill>
          <a:blip r:embed="rId4" cstate="print"/>
          <a:stretch>
            <a:fillRect/>
          </a:stretch>
        </p:blipFill>
        <p:spPr>
          <a:xfrm>
            <a:off x="611156" y="1851011"/>
            <a:ext cx="4846677" cy="4286280"/>
          </a:xfrm>
          <a:prstGeom prst="rect">
            <a:avLst/>
          </a:prstGeom>
        </p:spPr>
      </p:pic>
      <p:sp>
        <p:nvSpPr>
          <p:cNvPr id="8" name="ZoneTexte 7"/>
          <p:cNvSpPr txBox="1"/>
          <p:nvPr/>
        </p:nvSpPr>
        <p:spPr>
          <a:xfrm>
            <a:off x="754032" y="6174680"/>
            <a:ext cx="8215370" cy="954107"/>
          </a:xfrm>
          <a:prstGeom prst="rect">
            <a:avLst/>
          </a:prstGeom>
          <a:noFill/>
        </p:spPr>
        <p:txBody>
          <a:bodyPr wrap="square" rtlCol="0">
            <a:spAutoFit/>
          </a:bodyPr>
          <a:lstStyle/>
          <a:p>
            <a:r>
              <a:rPr lang="fr-FR" sz="2800" dirty="0" smtClean="0">
                <a:solidFill>
                  <a:srgbClr val="0070C0"/>
                </a:solidFill>
                <a:latin typeface="Times New Roman" pitchFamily="18" charset="0"/>
                <a:cs typeface="Times New Roman" pitchFamily="18" charset="0"/>
              </a:rPr>
              <a:t>On remarque que les capitaux propres sont quasiment inexistantes par rapport aux nombres de dettes. </a:t>
            </a:r>
            <a:endParaRPr lang="fr-FR" sz="2800" dirty="0">
              <a:solidFill>
                <a:srgbClr val="0070C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name="Slide32">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Passif 2006 – 3 Suisses</a:t>
            </a:r>
          </a:p>
        </p:txBody>
      </p:sp>
      <p:pic>
        <p:nvPicPr>
          <p:cNvPr id="3" name="Image 2"/>
          <p:cNvPicPr>
            <a:picLocks noChangeAspect="1"/>
          </p:cNvPicPr>
          <p:nvPr/>
        </p:nvPicPr>
        <p:blipFill>
          <a:blip r:embed="rId3" cstate="print">
            <a:alphaModFix/>
            <a:lum/>
          </a:blip>
          <a:srcRect/>
          <a:stretch>
            <a:fillRect/>
          </a:stretch>
        </p:blipFill>
        <p:spPr>
          <a:xfrm>
            <a:off x="5540378" y="1993887"/>
            <a:ext cx="4320000" cy="1979996"/>
          </a:xfrm>
          <a:prstGeom prst="rect">
            <a:avLst/>
          </a:prstGeom>
          <a:noFill/>
          <a:ln>
            <a:noFill/>
          </a:ln>
        </p:spPr>
      </p:pic>
      <p:pic>
        <p:nvPicPr>
          <p:cNvPr id="5" name="Image 4" descr="Passif 3suisses 2006.jpg"/>
          <p:cNvPicPr>
            <a:picLocks noChangeAspect="1"/>
          </p:cNvPicPr>
          <p:nvPr/>
        </p:nvPicPr>
        <p:blipFill>
          <a:blip r:embed="rId4" cstate="print"/>
          <a:stretch>
            <a:fillRect/>
          </a:stretch>
        </p:blipFill>
        <p:spPr>
          <a:xfrm>
            <a:off x="682594" y="1993887"/>
            <a:ext cx="4900647" cy="3929090"/>
          </a:xfrm>
          <a:prstGeom prst="rect">
            <a:avLst/>
          </a:prstGeom>
        </p:spPr>
      </p:pic>
      <p:sp>
        <p:nvSpPr>
          <p:cNvPr id="6" name="ZoneTexte 5"/>
          <p:cNvSpPr txBox="1"/>
          <p:nvPr/>
        </p:nvSpPr>
        <p:spPr>
          <a:xfrm>
            <a:off x="682594" y="6137291"/>
            <a:ext cx="8001056" cy="1384995"/>
          </a:xfrm>
          <a:prstGeom prst="rect">
            <a:avLst/>
          </a:prstGeom>
          <a:noFill/>
        </p:spPr>
        <p:txBody>
          <a:bodyPr wrap="square" rtlCol="0">
            <a:spAutoFit/>
          </a:bodyPr>
          <a:lstStyle/>
          <a:p>
            <a:r>
              <a:rPr lang="fr-FR" sz="2800" dirty="0" smtClean="0">
                <a:solidFill>
                  <a:srgbClr val="0070C0"/>
                </a:solidFill>
                <a:latin typeface="Times New Roman" pitchFamily="18" charset="0"/>
                <a:cs typeface="Times New Roman" pitchFamily="18" charset="0"/>
              </a:rPr>
              <a:t>Quasiment pas de changement par rapport à l’année précédente, des dettes énormes par rapport aux capitaux.</a:t>
            </a:r>
            <a:endParaRPr lang="fr-FR" sz="2800" dirty="0">
              <a:solidFill>
                <a:srgbClr val="0070C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name="Slide33">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Passif 2007 – 3 Suisses</a:t>
            </a:r>
          </a:p>
        </p:txBody>
      </p:sp>
      <p:pic>
        <p:nvPicPr>
          <p:cNvPr id="3" name="Image 2"/>
          <p:cNvPicPr>
            <a:picLocks noChangeAspect="1"/>
          </p:cNvPicPr>
          <p:nvPr/>
        </p:nvPicPr>
        <p:blipFill>
          <a:blip r:embed="rId3" cstate="print">
            <a:alphaModFix/>
            <a:lum/>
          </a:blip>
          <a:srcRect/>
          <a:stretch>
            <a:fillRect/>
          </a:stretch>
        </p:blipFill>
        <p:spPr>
          <a:xfrm>
            <a:off x="5611816" y="1779573"/>
            <a:ext cx="4320000" cy="1979996"/>
          </a:xfrm>
          <a:prstGeom prst="rect">
            <a:avLst/>
          </a:prstGeom>
          <a:noFill/>
          <a:ln>
            <a:noFill/>
          </a:ln>
        </p:spPr>
      </p:pic>
      <p:pic>
        <p:nvPicPr>
          <p:cNvPr id="5" name="Image 4" descr="Passif 3suisses 2007.jpg"/>
          <p:cNvPicPr>
            <a:picLocks noChangeAspect="1"/>
          </p:cNvPicPr>
          <p:nvPr/>
        </p:nvPicPr>
        <p:blipFill>
          <a:blip r:embed="rId4" cstate="print"/>
          <a:stretch>
            <a:fillRect/>
          </a:stretch>
        </p:blipFill>
        <p:spPr>
          <a:xfrm>
            <a:off x="611156" y="1779573"/>
            <a:ext cx="5000660" cy="4245575"/>
          </a:xfrm>
          <a:prstGeom prst="rect">
            <a:avLst/>
          </a:prstGeom>
        </p:spPr>
      </p:pic>
      <p:sp>
        <p:nvSpPr>
          <p:cNvPr id="6" name="ZoneTexte 5"/>
          <p:cNvSpPr txBox="1"/>
          <p:nvPr/>
        </p:nvSpPr>
        <p:spPr>
          <a:xfrm>
            <a:off x="825470" y="5994415"/>
            <a:ext cx="7429552" cy="1384995"/>
          </a:xfrm>
          <a:prstGeom prst="rect">
            <a:avLst/>
          </a:prstGeom>
          <a:noFill/>
        </p:spPr>
        <p:txBody>
          <a:bodyPr wrap="square" rtlCol="0">
            <a:spAutoFit/>
          </a:bodyPr>
          <a:lstStyle/>
          <a:p>
            <a:r>
              <a:rPr lang="fr-FR" sz="2800" dirty="0" smtClean="0">
                <a:solidFill>
                  <a:srgbClr val="0070C0"/>
                </a:solidFill>
                <a:latin typeface="Times New Roman" pitchFamily="18" charset="0"/>
                <a:cs typeface="Times New Roman" pitchFamily="18" charset="0"/>
              </a:rPr>
              <a:t>Même si on remarque une diminution du nombre de dettes, il n’y a pas de grand changement dans la disposition générale des chiffres.</a:t>
            </a:r>
            <a:endParaRPr lang="fr-FR" sz="2800" dirty="0">
              <a:solidFill>
                <a:srgbClr val="0070C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name="Slide34">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Bilans – Passif – Diagramme</a:t>
            </a:r>
          </a:p>
        </p:txBody>
      </p:sp>
      <p:sp>
        <p:nvSpPr>
          <p:cNvPr id="3" name="Sous-titre 2"/>
          <p:cNvSpPr txBox="1">
            <a:spLocks noGrp="1"/>
          </p:cNvSpPr>
          <p:nvPr>
            <p:ph type="subTitle" idx="4294967295"/>
          </p:nvPr>
        </p:nvSpPr>
        <p:spPr>
          <a:xfrm>
            <a:off x="740883" y="2146682"/>
            <a:ext cx="8607960" cy="4672437"/>
          </a:xfrm>
        </p:spPr>
        <p:txBody>
          <a:bodyPr anchor="ctr" anchorCtr="1"/>
          <a:lstStyle/>
          <a:p>
            <a:pPr marL="0" lvl="0" indent="-215999" algn="ctr">
              <a:buNone/>
            </a:pPr>
            <a:r>
              <a:rPr lang="de-DE">
                <a:solidFill>
                  <a:srgbClr val="008080"/>
                </a:solidFill>
              </a:rPr>
              <a:t>La Redoute</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name="Slide35">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Passif 2005 – La Redoute</a:t>
            </a:r>
          </a:p>
        </p:txBody>
      </p:sp>
      <p:pic>
        <p:nvPicPr>
          <p:cNvPr id="5" name="Image 4" descr="Sans titre 4.bmp"/>
          <p:cNvPicPr>
            <a:picLocks noChangeAspect="1"/>
          </p:cNvPicPr>
          <p:nvPr/>
        </p:nvPicPr>
        <p:blipFill>
          <a:blip r:embed="rId3" cstate="print"/>
          <a:stretch>
            <a:fillRect/>
          </a:stretch>
        </p:blipFill>
        <p:spPr>
          <a:xfrm>
            <a:off x="5611816" y="1851011"/>
            <a:ext cx="4283223" cy="1976872"/>
          </a:xfrm>
          <a:prstGeom prst="rect">
            <a:avLst/>
          </a:prstGeom>
        </p:spPr>
      </p:pic>
      <p:pic>
        <p:nvPicPr>
          <p:cNvPr id="7" name="Image 6" descr="Passif 2005 LaR (1).jpg"/>
          <p:cNvPicPr>
            <a:picLocks noChangeAspect="1"/>
          </p:cNvPicPr>
          <p:nvPr/>
        </p:nvPicPr>
        <p:blipFill>
          <a:blip r:embed="rId4" cstate="print"/>
          <a:stretch>
            <a:fillRect/>
          </a:stretch>
        </p:blipFill>
        <p:spPr>
          <a:xfrm>
            <a:off x="825470" y="1851011"/>
            <a:ext cx="4791344" cy="4143404"/>
          </a:xfrm>
          <a:prstGeom prst="rect">
            <a:avLst/>
          </a:prstGeom>
        </p:spPr>
      </p:pic>
      <p:sp>
        <p:nvSpPr>
          <p:cNvPr id="8" name="ZoneTexte 7"/>
          <p:cNvSpPr txBox="1"/>
          <p:nvPr/>
        </p:nvSpPr>
        <p:spPr>
          <a:xfrm>
            <a:off x="825470" y="6065853"/>
            <a:ext cx="7429552" cy="523220"/>
          </a:xfrm>
          <a:prstGeom prst="rect">
            <a:avLst/>
          </a:prstGeom>
          <a:noFill/>
        </p:spPr>
        <p:txBody>
          <a:bodyPr wrap="square" rtlCol="0">
            <a:spAutoFit/>
          </a:bodyPr>
          <a:lstStyle/>
          <a:p>
            <a:r>
              <a:rPr lang="fr-FR" sz="2800" dirty="0" smtClean="0">
                <a:solidFill>
                  <a:srgbClr val="0070C0"/>
                </a:solidFill>
                <a:latin typeface="Times New Roman" pitchFamily="18" charset="0"/>
                <a:cs typeface="Times New Roman" pitchFamily="18" charset="0"/>
              </a:rPr>
              <a:t>Ici les dettes de la Redoute sont plus importantes.</a:t>
            </a:r>
            <a:endParaRPr lang="fr-FR" sz="2800" dirty="0">
              <a:solidFill>
                <a:srgbClr val="0070C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name="Slide36">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Passif 2006 – La Redoute</a:t>
            </a:r>
          </a:p>
        </p:txBody>
      </p:sp>
      <p:pic>
        <p:nvPicPr>
          <p:cNvPr id="5" name="Image 4" descr="Sans titre 4.bmp"/>
          <p:cNvPicPr>
            <a:picLocks noChangeAspect="1"/>
          </p:cNvPicPr>
          <p:nvPr/>
        </p:nvPicPr>
        <p:blipFill>
          <a:blip r:embed="rId3" cstate="print"/>
          <a:stretch>
            <a:fillRect/>
          </a:stretch>
        </p:blipFill>
        <p:spPr>
          <a:xfrm>
            <a:off x="5183188" y="1851011"/>
            <a:ext cx="4128441" cy="1905434"/>
          </a:xfrm>
          <a:prstGeom prst="rect">
            <a:avLst/>
          </a:prstGeom>
        </p:spPr>
      </p:pic>
      <p:pic>
        <p:nvPicPr>
          <p:cNvPr id="7" name="Image 6" descr="Passif 2006 LaR (1).jpg"/>
          <p:cNvPicPr>
            <a:picLocks noChangeAspect="1"/>
          </p:cNvPicPr>
          <p:nvPr/>
        </p:nvPicPr>
        <p:blipFill>
          <a:blip r:embed="rId4" cstate="print"/>
          <a:stretch>
            <a:fillRect/>
          </a:stretch>
        </p:blipFill>
        <p:spPr>
          <a:xfrm>
            <a:off x="825470" y="1922449"/>
            <a:ext cx="4357718" cy="3814888"/>
          </a:xfrm>
          <a:prstGeom prst="rect">
            <a:avLst/>
          </a:prstGeom>
        </p:spPr>
      </p:pic>
      <p:sp>
        <p:nvSpPr>
          <p:cNvPr id="8" name="ZoneTexte 7"/>
          <p:cNvSpPr txBox="1"/>
          <p:nvPr/>
        </p:nvSpPr>
        <p:spPr>
          <a:xfrm>
            <a:off x="968346" y="5780101"/>
            <a:ext cx="7286676" cy="954107"/>
          </a:xfrm>
          <a:prstGeom prst="rect">
            <a:avLst/>
          </a:prstGeom>
          <a:noFill/>
        </p:spPr>
        <p:txBody>
          <a:bodyPr wrap="square" rtlCol="0">
            <a:spAutoFit/>
          </a:bodyPr>
          <a:lstStyle/>
          <a:p>
            <a:r>
              <a:rPr lang="fr-FR" sz="2800" dirty="0" smtClean="0">
                <a:solidFill>
                  <a:srgbClr val="0070C0"/>
                </a:solidFill>
                <a:latin typeface="Times New Roman" pitchFamily="18" charset="0"/>
                <a:cs typeface="Times New Roman" pitchFamily="18" charset="0"/>
              </a:rPr>
              <a:t>Pas ou peu de changement pour cette année, on retrouve un équilibre capitaux propres/dettes.</a:t>
            </a:r>
            <a:endParaRPr lang="fr-FR" sz="2800" dirty="0">
              <a:solidFill>
                <a:srgbClr val="0070C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Passif 2007 – La Redoute</a:t>
            </a:r>
          </a:p>
        </p:txBody>
      </p:sp>
      <p:pic>
        <p:nvPicPr>
          <p:cNvPr id="6" name="Image 5" descr="Sans titre 4.bmp"/>
          <p:cNvPicPr>
            <a:picLocks noChangeAspect="1"/>
          </p:cNvPicPr>
          <p:nvPr/>
        </p:nvPicPr>
        <p:blipFill>
          <a:blip r:embed="rId3" cstate="print"/>
          <a:stretch>
            <a:fillRect/>
          </a:stretch>
        </p:blipFill>
        <p:spPr>
          <a:xfrm>
            <a:off x="5397502" y="1922449"/>
            <a:ext cx="4128441" cy="1905434"/>
          </a:xfrm>
          <a:prstGeom prst="rect">
            <a:avLst/>
          </a:prstGeom>
        </p:spPr>
      </p:pic>
      <p:pic>
        <p:nvPicPr>
          <p:cNvPr id="7" name="Image 6" descr="Passif 2007 LaR (1).jpg"/>
          <p:cNvPicPr>
            <a:picLocks noChangeAspect="1"/>
          </p:cNvPicPr>
          <p:nvPr/>
        </p:nvPicPr>
        <p:blipFill>
          <a:blip r:embed="rId4" cstate="print"/>
          <a:stretch>
            <a:fillRect/>
          </a:stretch>
        </p:blipFill>
        <p:spPr>
          <a:xfrm>
            <a:off x="825470" y="1922449"/>
            <a:ext cx="4581989" cy="4214842"/>
          </a:xfrm>
          <a:prstGeom prst="rect">
            <a:avLst/>
          </a:prstGeom>
        </p:spPr>
      </p:pic>
      <p:sp>
        <p:nvSpPr>
          <p:cNvPr id="8" name="ZoneTexte 7"/>
          <p:cNvSpPr txBox="1"/>
          <p:nvPr/>
        </p:nvSpPr>
        <p:spPr>
          <a:xfrm>
            <a:off x="539718" y="6351605"/>
            <a:ext cx="8715436" cy="954107"/>
          </a:xfrm>
          <a:prstGeom prst="rect">
            <a:avLst/>
          </a:prstGeom>
          <a:noFill/>
        </p:spPr>
        <p:txBody>
          <a:bodyPr wrap="square" rtlCol="0">
            <a:spAutoFit/>
          </a:bodyPr>
          <a:lstStyle/>
          <a:p>
            <a:r>
              <a:rPr lang="fr-FR" sz="2800" dirty="0" smtClean="0">
                <a:solidFill>
                  <a:srgbClr val="0070C0"/>
                </a:solidFill>
                <a:latin typeface="Times New Roman" pitchFamily="18" charset="0"/>
                <a:cs typeface="Times New Roman" pitchFamily="18" charset="0"/>
              </a:rPr>
              <a:t>La tendance s’inverse par rapport à 2006. Moins de dettes et des capitaux propres plus importants.</a:t>
            </a:r>
            <a:endParaRPr lang="fr-FR" sz="2800" dirty="0">
              <a:solidFill>
                <a:srgbClr val="0070C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name="Slide38">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Bilans – Comparaison</a:t>
            </a:r>
          </a:p>
        </p:txBody>
      </p:sp>
      <p:sp>
        <p:nvSpPr>
          <p:cNvPr id="3" name="Sous-titre 2"/>
          <p:cNvSpPr txBox="1">
            <a:spLocks noGrp="1"/>
          </p:cNvSpPr>
          <p:nvPr>
            <p:ph type="subTitle" idx="4294967295"/>
          </p:nvPr>
        </p:nvSpPr>
        <p:spPr>
          <a:xfrm>
            <a:off x="740883" y="2146682"/>
            <a:ext cx="8607960" cy="4672437"/>
          </a:xfrm>
        </p:spPr>
        <p:txBody>
          <a:bodyPr anchor="ctr" anchorCtr="1"/>
          <a:lstStyle/>
          <a:p>
            <a:pPr marL="0" lvl="0" indent="-215999" algn="ctr">
              <a:buNone/>
            </a:pPr>
            <a:r>
              <a:rPr lang="de-DE">
                <a:solidFill>
                  <a:srgbClr val="008080"/>
                </a:solidFill>
              </a:rPr>
              <a:t>Que ce soit pour La Redoute ou pour les 3 Suisses, on remarque que pour ces 3 années, les pourcentages ne varient guère et restent sensiblement les mêmes.</a:t>
            </a:r>
          </a:p>
          <a:p>
            <a:pPr marL="0" lvl="0" indent="-215999" algn="ctr">
              <a:buNone/>
            </a:pPr>
            <a:r>
              <a:rPr lang="de-DE">
                <a:solidFill>
                  <a:srgbClr val="008080"/>
                </a:solidFill>
              </a:rPr>
              <a:t>En revanche, on remarque au Passif des 3 Suisses, que les capitaux propres semblent très inférieure comparés à ceux de La Redoute.</a:t>
            </a:r>
          </a:p>
          <a:p>
            <a:pPr marL="0" lvl="0" indent="-215999" algn="ctr">
              <a:buNone/>
            </a:pPr>
            <a:r>
              <a:rPr lang="de-DE">
                <a:solidFill>
                  <a:srgbClr val="008080"/>
                </a:solidFill>
              </a:rPr>
              <a:t>L'entreprise 3 Suisses connait actuellement des difficultés financière.</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name="Slide39">
    <p:spTree>
      <p:nvGrpSpPr>
        <p:cNvPr id="1" name=""/>
        <p:cNvGrpSpPr/>
        <p:nvPr/>
      </p:nvGrpSpPr>
      <p:grpSpPr>
        <a:xfrm>
          <a:off x="0" y="0"/>
          <a:ext cx="0" cy="0"/>
          <a:chOff x="0" y="0"/>
          <a:chExt cx="0" cy="0"/>
        </a:xfrm>
      </p:grpSpPr>
      <p:pic>
        <p:nvPicPr>
          <p:cNvPr id="15" name="Image 14" descr="lou-doillon-pour-la-redoute-par-kate-barry-2508633_1350.jpg"/>
          <p:cNvPicPr>
            <a:picLocks noChangeAspect="1"/>
          </p:cNvPicPr>
          <p:nvPr/>
        </p:nvPicPr>
        <p:blipFill>
          <a:blip r:embed="rId3" cstate="print"/>
          <a:stretch>
            <a:fillRect/>
          </a:stretch>
        </p:blipFill>
        <p:spPr>
          <a:xfrm>
            <a:off x="1682726" y="0"/>
            <a:ext cx="3219456" cy="3576646"/>
          </a:xfrm>
          <a:prstGeom prst="rect">
            <a:avLst/>
          </a:prstGeom>
        </p:spPr>
      </p:pic>
      <p:pic>
        <p:nvPicPr>
          <p:cNvPr id="12" name="Image 11" descr="0907241_visuel_collection_3_suisses_automne_hiver_2009_2010.jpg"/>
          <p:cNvPicPr>
            <a:picLocks noChangeAspect="1"/>
          </p:cNvPicPr>
          <p:nvPr/>
        </p:nvPicPr>
        <p:blipFill>
          <a:blip r:embed="rId4" cstate="print"/>
          <a:stretch>
            <a:fillRect/>
          </a:stretch>
        </p:blipFill>
        <p:spPr>
          <a:xfrm>
            <a:off x="6188089" y="4740942"/>
            <a:ext cx="3892536" cy="2818733"/>
          </a:xfrm>
          <a:prstGeom prst="rect">
            <a:avLst/>
          </a:prstGeom>
        </p:spPr>
      </p:pic>
      <p:pic>
        <p:nvPicPr>
          <p:cNvPr id="10" name="Image 9" descr="couv-pe9-face-fr-242x300.jpg"/>
          <p:cNvPicPr>
            <a:picLocks noChangeAspect="1"/>
          </p:cNvPicPr>
          <p:nvPr/>
        </p:nvPicPr>
        <p:blipFill>
          <a:blip r:embed="rId5" cstate="print"/>
          <a:stretch>
            <a:fillRect/>
          </a:stretch>
        </p:blipFill>
        <p:spPr>
          <a:xfrm>
            <a:off x="7377316" y="0"/>
            <a:ext cx="2703309" cy="3351209"/>
          </a:xfrm>
          <a:prstGeom prst="rect">
            <a:avLst/>
          </a:prstGeom>
        </p:spPr>
      </p:pic>
      <p:sp>
        <p:nvSpPr>
          <p:cNvPr id="4" name="Titre 3"/>
          <p:cNvSpPr txBox="1">
            <a:spLocks noGrp="1"/>
          </p:cNvSpPr>
          <p:nvPr>
            <p:ph type="title" idx="4294967295"/>
          </p:nvPr>
        </p:nvSpPr>
        <p:spPr>
          <a:xfrm>
            <a:off x="740883" y="672477"/>
            <a:ext cx="8607960" cy="1172160"/>
          </a:xfrm>
        </p:spPr>
        <p:txBody>
          <a:bodyPr/>
          <a:lstStyle/>
          <a:p>
            <a:pPr lvl="0">
              <a:buNone/>
            </a:pPr>
            <a:r>
              <a:rPr lang="de-DE" dirty="0"/>
              <a:t>      Les </a:t>
            </a:r>
            <a:r>
              <a:rPr lang="de-DE" dirty="0" err="1"/>
              <a:t>Comptes</a:t>
            </a:r>
            <a:r>
              <a:rPr lang="de-DE" dirty="0"/>
              <a:t> de </a:t>
            </a:r>
            <a:r>
              <a:rPr lang="de-DE" dirty="0" err="1"/>
              <a:t>Résultats</a:t>
            </a:r>
            <a:endParaRPr lang="de-DE" dirty="0"/>
          </a:p>
        </p:txBody>
      </p:sp>
      <p:sp>
        <p:nvSpPr>
          <p:cNvPr id="5" name="Sous-titre 4"/>
          <p:cNvSpPr txBox="1">
            <a:spLocks noGrp="1"/>
          </p:cNvSpPr>
          <p:nvPr>
            <p:ph type="subTitle" idx="4294967295"/>
          </p:nvPr>
        </p:nvSpPr>
        <p:spPr>
          <a:xfrm>
            <a:off x="740883" y="2146682"/>
            <a:ext cx="8607960" cy="4672437"/>
          </a:xfrm>
        </p:spPr>
        <p:txBody>
          <a:bodyPr anchor="ctr" anchorCtr="1"/>
          <a:lstStyle/>
          <a:p>
            <a:endParaRPr lang="fr-FR"/>
          </a:p>
        </p:txBody>
      </p:sp>
      <p:pic>
        <p:nvPicPr>
          <p:cNvPr id="6" name="Image 5"/>
          <p:cNvPicPr>
            <a:picLocks noChangeAspect="1"/>
          </p:cNvPicPr>
          <p:nvPr/>
        </p:nvPicPr>
        <p:blipFill>
          <a:blip r:link="rId6" cstate="print">
            <a:alphaModFix/>
            <a:lum/>
          </a:blip>
          <a:srcRect/>
          <a:stretch>
            <a:fillRect/>
          </a:stretch>
        </p:blipFill>
        <p:spPr>
          <a:xfrm>
            <a:off x="65882" y="1619996"/>
            <a:ext cx="4254117" cy="2984043"/>
          </a:xfrm>
          <a:prstGeom prst="rect">
            <a:avLst/>
          </a:prstGeom>
          <a:noFill/>
          <a:ln>
            <a:noFill/>
          </a:ln>
        </p:spPr>
      </p:pic>
      <p:pic>
        <p:nvPicPr>
          <p:cNvPr id="11" name="Image 10" descr="h-3-1367077-1230292607.jpg"/>
          <p:cNvPicPr>
            <a:picLocks noChangeAspect="1"/>
          </p:cNvPicPr>
          <p:nvPr/>
        </p:nvPicPr>
        <p:blipFill>
          <a:blip r:embed="rId7" cstate="print"/>
          <a:stretch>
            <a:fillRect/>
          </a:stretch>
        </p:blipFill>
        <p:spPr>
          <a:xfrm>
            <a:off x="4968874" y="2208201"/>
            <a:ext cx="3143272" cy="4120394"/>
          </a:xfrm>
          <a:prstGeom prst="rect">
            <a:avLst/>
          </a:prstGeom>
        </p:spPr>
      </p:pic>
      <p:pic>
        <p:nvPicPr>
          <p:cNvPr id="14" name="Image 13" descr="la%20_redoute_catalogue_printemps_ete_2008.jpg"/>
          <p:cNvPicPr>
            <a:picLocks noChangeAspect="1"/>
          </p:cNvPicPr>
          <p:nvPr/>
        </p:nvPicPr>
        <p:blipFill>
          <a:blip r:embed="rId8" cstate="print"/>
          <a:stretch>
            <a:fillRect/>
          </a:stretch>
        </p:blipFill>
        <p:spPr>
          <a:xfrm>
            <a:off x="0" y="1636697"/>
            <a:ext cx="4825998" cy="2984500"/>
          </a:xfrm>
          <a:prstGeom prst="rect">
            <a:avLst/>
          </a:prstGeom>
        </p:spPr>
      </p:pic>
      <p:pic>
        <p:nvPicPr>
          <p:cNvPr id="13" name="Image 12" descr="6892316.jpg"/>
          <p:cNvPicPr>
            <a:picLocks noChangeAspect="1"/>
          </p:cNvPicPr>
          <p:nvPr/>
        </p:nvPicPr>
        <p:blipFill>
          <a:blip r:embed="rId9" cstate="print"/>
          <a:stretch>
            <a:fillRect/>
          </a:stretch>
        </p:blipFill>
        <p:spPr>
          <a:xfrm>
            <a:off x="2325668" y="4273527"/>
            <a:ext cx="2664444" cy="3286148"/>
          </a:xfrm>
          <a:prstGeom prst="rect">
            <a:avLst/>
          </a:prstGeom>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name="Slide40">
    <p:spTree>
      <p:nvGrpSpPr>
        <p:cNvPr id="1" name=""/>
        <p:cNvGrpSpPr/>
        <p:nvPr/>
      </p:nvGrpSpPr>
      <p:grpSpPr>
        <a:xfrm>
          <a:off x="0" y="0"/>
          <a:ext cx="0" cy="0"/>
          <a:chOff x="0" y="0"/>
          <a:chExt cx="0" cy="0"/>
        </a:xfrm>
      </p:grpSpPr>
      <p:pic>
        <p:nvPicPr>
          <p:cNvPr id="3" name="Image 2"/>
          <p:cNvPicPr>
            <a:picLocks noChangeAspect="1"/>
          </p:cNvPicPr>
          <p:nvPr/>
        </p:nvPicPr>
        <p:blipFill>
          <a:blip r:embed="rId3" cstate="print">
            <a:alphaModFix/>
            <a:lum/>
          </a:blip>
          <a:srcRect/>
          <a:stretch>
            <a:fillRect/>
          </a:stretch>
        </p:blipFill>
        <p:spPr>
          <a:xfrm>
            <a:off x="539718" y="1922449"/>
            <a:ext cx="6286263" cy="3857652"/>
          </a:xfrm>
          <a:prstGeom prst="rect">
            <a:avLst/>
          </a:prstGeom>
          <a:noFill/>
          <a:ln>
            <a:noFill/>
          </a:ln>
        </p:spPr>
      </p:pic>
      <p:sp>
        <p:nvSpPr>
          <p:cNvPr id="2" name="Titre 1"/>
          <p:cNvSpPr txBox="1">
            <a:spLocks noGrp="1"/>
          </p:cNvSpPr>
          <p:nvPr>
            <p:ph type="title" idx="4294967295"/>
          </p:nvPr>
        </p:nvSpPr>
        <p:spPr>
          <a:xfrm>
            <a:off x="740883" y="333362"/>
            <a:ext cx="8605802" cy="1847517"/>
          </a:xfrm>
        </p:spPr>
        <p:txBody>
          <a:bodyPr>
            <a:spAutoFit/>
          </a:bodyPr>
          <a:lstStyle/>
          <a:p>
            <a:pPr lvl="0">
              <a:buNone/>
            </a:pPr>
            <a:r>
              <a:rPr lang="de-DE" sz="6000" b="1" u="sng">
                <a:solidFill>
                  <a:srgbClr val="333333"/>
                </a:solidFill>
              </a:rPr>
              <a:t>Compte Annuel 2007</a:t>
            </a:r>
            <a:br>
              <a:rPr lang="de-DE" sz="6000" b="1" u="sng">
                <a:solidFill>
                  <a:srgbClr val="333333"/>
                </a:solidFill>
              </a:rPr>
            </a:br>
            <a:r>
              <a:rPr lang="de-DE" sz="6000" b="1" i="1">
                <a:solidFill>
                  <a:srgbClr val="333333"/>
                </a:solidFill>
              </a:rPr>
              <a:t>3 Suisses</a:t>
            </a:r>
          </a:p>
        </p:txBody>
      </p:sp>
      <p:sp>
        <p:nvSpPr>
          <p:cNvPr id="4" name="ZoneTexte 3"/>
          <p:cNvSpPr txBox="1"/>
          <p:nvPr/>
        </p:nvSpPr>
        <p:spPr>
          <a:xfrm>
            <a:off x="6826262" y="2065325"/>
            <a:ext cx="3254363" cy="5816977"/>
          </a:xfrm>
          <a:prstGeom prst="rect">
            <a:avLst/>
          </a:prstGeom>
          <a:noFill/>
        </p:spPr>
        <p:txBody>
          <a:bodyPr wrap="square" rtlCol="0">
            <a:spAutoFit/>
          </a:bodyPr>
          <a:lstStyle/>
          <a:p>
            <a:r>
              <a:rPr lang="fr-FR" sz="1600" dirty="0" smtClean="0">
                <a:solidFill>
                  <a:srgbClr val="0070C0"/>
                </a:solidFill>
                <a:latin typeface="Times New Roman" pitchFamily="18" charset="0"/>
                <a:cs typeface="Times New Roman" pitchFamily="18" charset="0"/>
              </a:rPr>
              <a:t>Le chiffre d’affaire de l’entreprise varie beaucoup, cela traduit une instabilité forte de son économie.</a:t>
            </a:r>
          </a:p>
          <a:p>
            <a:r>
              <a:rPr lang="fr-FR" sz="1600" dirty="0" smtClean="0">
                <a:solidFill>
                  <a:srgbClr val="0070C0"/>
                </a:solidFill>
                <a:latin typeface="Times New Roman" pitchFamily="18" charset="0"/>
                <a:cs typeface="Times New Roman" pitchFamily="18" charset="0"/>
              </a:rPr>
              <a:t>Le prix des matières premières diminue en 2006 pour remonter en 2007 au même niveau que celui de 2005.</a:t>
            </a:r>
          </a:p>
          <a:p>
            <a:r>
              <a:rPr lang="fr-FR" sz="1600" dirty="0">
                <a:solidFill>
                  <a:srgbClr val="0070C0"/>
                </a:solidFill>
                <a:latin typeface="Times New Roman" pitchFamily="18" charset="0"/>
                <a:cs typeface="Times New Roman" pitchFamily="18" charset="0"/>
              </a:rPr>
              <a:t>Ici on remarque que la masse salariale diminue peu de 2005 a 2006, les charges sociales suivant a peu près proportionnellement les valeur. En 2007, la masse salariale diminue brusquement de plus de 2 million idem pour les charges sociales qui chutent de 1million. 2007 est l’année de l’ouverture du portail </a:t>
            </a:r>
            <a:r>
              <a:rPr lang="fr-FR" sz="1600" dirty="0" err="1">
                <a:solidFill>
                  <a:srgbClr val="0070C0"/>
                </a:solidFill>
                <a:latin typeface="Times New Roman" pitchFamily="18" charset="0"/>
                <a:cs typeface="Times New Roman" pitchFamily="18" charset="0"/>
              </a:rPr>
              <a:t>wap</a:t>
            </a:r>
            <a:r>
              <a:rPr lang="fr-FR" sz="1600" dirty="0">
                <a:solidFill>
                  <a:srgbClr val="0070C0"/>
                </a:solidFill>
                <a:latin typeface="Times New Roman" pitchFamily="18" charset="0"/>
                <a:cs typeface="Times New Roman" pitchFamily="18" charset="0"/>
              </a:rPr>
              <a:t> 3suisses pour téléphone portable. Il est probable que l’entreprise a dut ou n’avais plus besoin de autant de salariés et a licencié du personnel.</a:t>
            </a:r>
          </a:p>
          <a:p>
            <a:r>
              <a:rPr lang="fr-FR" i="1" dirty="0"/>
              <a:t> </a:t>
            </a:r>
            <a:endParaRPr lang="fr-FR" dirty="0"/>
          </a:p>
          <a:p>
            <a:endParaRPr lang="fr-FR" dirty="0">
              <a:solidFill>
                <a:srgbClr val="0070C0"/>
              </a:solidFill>
              <a:latin typeface="Times New Roman" pitchFamily="18" charset="0"/>
              <a:cs typeface="Times New Roman" pitchFamily="18" charset="0"/>
            </a:endParaRPr>
          </a:p>
        </p:txBody>
      </p:sp>
      <p:sp>
        <p:nvSpPr>
          <p:cNvPr id="5" name="ZoneTexte 4"/>
          <p:cNvSpPr txBox="1"/>
          <p:nvPr/>
        </p:nvSpPr>
        <p:spPr>
          <a:xfrm>
            <a:off x="539718" y="5708663"/>
            <a:ext cx="6143668" cy="2092881"/>
          </a:xfrm>
          <a:prstGeom prst="rect">
            <a:avLst/>
          </a:prstGeom>
          <a:noFill/>
        </p:spPr>
        <p:txBody>
          <a:bodyPr wrap="square" rtlCol="0">
            <a:spAutoFit/>
          </a:bodyPr>
          <a:lstStyle/>
          <a:p>
            <a:r>
              <a:rPr lang="fr-FR" sz="1600" dirty="0">
                <a:solidFill>
                  <a:srgbClr val="0070C0"/>
                </a:solidFill>
                <a:latin typeface="Times New Roman" pitchFamily="18" charset="0"/>
                <a:cs typeface="Times New Roman" pitchFamily="18" charset="0"/>
              </a:rPr>
              <a:t>Absence de valeur pour Dotation d’exploitation sur immobilisations : dotations aux provisions. Les dotations aux amortissements augmentent, les 3 Suisses réalisent de nombreux investissements mais parallèlement, les dotations d’exploitations pour risques et charges diminuent en 2006 puis augmentent en 2007 et les dotations sur actif circulant augmentent en 2006 et ré diminue en 2007. Les 3 Suisses n’ont pas de plan économique stable. </a:t>
            </a:r>
          </a:p>
          <a:p>
            <a:endParaRPr lang="fr-FR" dirty="0">
              <a:solidFill>
                <a:srgbClr val="0070C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name="Slide41">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333362"/>
            <a:ext cx="8605802" cy="1847517"/>
          </a:xfrm>
        </p:spPr>
        <p:txBody>
          <a:bodyPr>
            <a:spAutoFit/>
          </a:bodyPr>
          <a:lstStyle/>
          <a:p>
            <a:pPr lvl="0">
              <a:buNone/>
            </a:pPr>
            <a:r>
              <a:rPr lang="de-DE" sz="6000" b="1" u="sng">
                <a:solidFill>
                  <a:srgbClr val="333333"/>
                </a:solidFill>
              </a:rPr>
              <a:t>Compte Annuel 2007</a:t>
            </a:r>
            <a:br>
              <a:rPr lang="de-DE" sz="6000" b="1" u="sng">
                <a:solidFill>
                  <a:srgbClr val="333333"/>
                </a:solidFill>
              </a:rPr>
            </a:br>
            <a:r>
              <a:rPr lang="de-DE" sz="6000" b="1" i="1">
                <a:solidFill>
                  <a:srgbClr val="333333"/>
                </a:solidFill>
              </a:rPr>
              <a:t>3 Suisses</a:t>
            </a:r>
          </a:p>
        </p:txBody>
      </p:sp>
      <p:pic>
        <p:nvPicPr>
          <p:cNvPr id="3" name="Image 2"/>
          <p:cNvPicPr>
            <a:picLocks noChangeAspect="1"/>
          </p:cNvPicPr>
          <p:nvPr/>
        </p:nvPicPr>
        <p:blipFill>
          <a:blip r:embed="rId3" cstate="print">
            <a:alphaModFix/>
            <a:lum/>
          </a:blip>
          <a:srcRect/>
          <a:stretch>
            <a:fillRect/>
          </a:stretch>
        </p:blipFill>
        <p:spPr>
          <a:xfrm>
            <a:off x="720363" y="2159995"/>
            <a:ext cx="6044415" cy="3191477"/>
          </a:xfrm>
          <a:prstGeom prst="rect">
            <a:avLst/>
          </a:prstGeom>
          <a:noFill/>
          <a:ln>
            <a:noFill/>
          </a:ln>
        </p:spPr>
      </p:pic>
      <p:sp>
        <p:nvSpPr>
          <p:cNvPr id="4" name="ZoneTexte 3"/>
          <p:cNvSpPr txBox="1"/>
          <p:nvPr/>
        </p:nvSpPr>
        <p:spPr>
          <a:xfrm>
            <a:off x="6826262" y="2136763"/>
            <a:ext cx="3254363" cy="4247317"/>
          </a:xfrm>
          <a:prstGeom prst="rect">
            <a:avLst/>
          </a:prstGeom>
          <a:noFill/>
        </p:spPr>
        <p:txBody>
          <a:bodyPr wrap="square" rtlCol="0">
            <a:spAutoFit/>
          </a:bodyPr>
          <a:lstStyle/>
          <a:p>
            <a:r>
              <a:rPr lang="fr-FR" dirty="0">
                <a:solidFill>
                  <a:srgbClr val="0070C0"/>
                </a:solidFill>
                <a:latin typeface="Times New Roman" pitchFamily="18" charset="0"/>
                <a:cs typeface="Times New Roman" pitchFamily="18" charset="0"/>
              </a:rPr>
              <a:t>On remarque ici que les produits financiers de participations, les autres intérêts et produits assimilés ont diminué. Les reprises sur provisions et transfert de charges quant à eux, augmentent. Les intérêts touchés par l’entreprise augmentent peu à peu, les investissements sont plus rentables pour l’entreprise.</a:t>
            </a:r>
          </a:p>
          <a:p>
            <a:r>
              <a:rPr lang="fr-FR" dirty="0">
                <a:solidFill>
                  <a:srgbClr val="0070C0"/>
                </a:solidFill>
                <a:latin typeface="Times New Roman" pitchFamily="18" charset="0"/>
                <a:cs typeface="Times New Roman" pitchFamily="18" charset="0"/>
              </a:rPr>
              <a:t>Les 3 Suisses affichent toujours un résultat financier positif en fin d’année. Elle est, de ce point de vu, pas beaucoup endettée.</a:t>
            </a:r>
          </a:p>
          <a:p>
            <a:endParaRPr lang="fr-FR" dirty="0"/>
          </a:p>
        </p:txBody>
      </p:sp>
      <p:sp>
        <p:nvSpPr>
          <p:cNvPr id="5" name="ZoneTexte 4"/>
          <p:cNvSpPr txBox="1"/>
          <p:nvPr/>
        </p:nvSpPr>
        <p:spPr>
          <a:xfrm>
            <a:off x="611156" y="5422911"/>
            <a:ext cx="5643602" cy="1477328"/>
          </a:xfrm>
          <a:prstGeom prst="rect">
            <a:avLst/>
          </a:prstGeom>
          <a:noFill/>
        </p:spPr>
        <p:txBody>
          <a:bodyPr wrap="square" rtlCol="0">
            <a:spAutoFit/>
          </a:bodyPr>
          <a:lstStyle/>
          <a:p>
            <a:r>
              <a:rPr lang="fr-FR" dirty="0">
                <a:solidFill>
                  <a:srgbClr val="0070C0"/>
                </a:solidFill>
                <a:latin typeface="Times New Roman" pitchFamily="18" charset="0"/>
                <a:cs typeface="Times New Roman" pitchFamily="18" charset="0"/>
              </a:rPr>
              <a:t>En 2006, les 3 Suisses ont revendu beaucoup de biens pour régler des problèmes de </a:t>
            </a:r>
            <a:r>
              <a:rPr lang="fr-FR" dirty="0" smtClean="0">
                <a:solidFill>
                  <a:srgbClr val="0070C0"/>
                </a:solidFill>
                <a:latin typeface="Times New Roman" pitchFamily="18" charset="0"/>
                <a:cs typeface="Times New Roman" pitchFamily="18" charset="0"/>
              </a:rPr>
              <a:t>trésorerie</a:t>
            </a:r>
            <a:r>
              <a:rPr lang="fr-FR" dirty="0">
                <a:solidFill>
                  <a:srgbClr val="0070C0"/>
                </a:solidFill>
                <a:latin typeface="Times New Roman" pitchFamily="18" charset="0"/>
                <a:cs typeface="Times New Roman" pitchFamily="18" charset="0"/>
              </a:rPr>
              <a:t>.</a:t>
            </a:r>
          </a:p>
          <a:p>
            <a:r>
              <a:rPr lang="fr-FR" dirty="0" smtClean="0">
                <a:solidFill>
                  <a:srgbClr val="0070C0"/>
                </a:solidFill>
                <a:latin typeface="Times New Roman" pitchFamily="18" charset="0"/>
                <a:cs typeface="Times New Roman" pitchFamily="18" charset="0"/>
              </a:rPr>
              <a:t>On remarque une baisse importante du </a:t>
            </a:r>
            <a:r>
              <a:rPr lang="fr-FR" dirty="0">
                <a:solidFill>
                  <a:srgbClr val="0070C0"/>
                </a:solidFill>
                <a:latin typeface="Times New Roman" pitchFamily="18" charset="0"/>
                <a:cs typeface="Times New Roman" pitchFamily="18" charset="0"/>
              </a:rPr>
              <a:t>chiffre d’affaire dut </a:t>
            </a:r>
            <a:r>
              <a:rPr lang="fr-FR" dirty="0" smtClean="0">
                <a:solidFill>
                  <a:srgbClr val="0070C0"/>
                </a:solidFill>
                <a:latin typeface="Times New Roman" pitchFamily="18" charset="0"/>
                <a:cs typeface="Times New Roman" pitchFamily="18" charset="0"/>
              </a:rPr>
              <a:t>à </a:t>
            </a:r>
            <a:r>
              <a:rPr lang="fr-FR" dirty="0">
                <a:solidFill>
                  <a:srgbClr val="0070C0"/>
                </a:solidFill>
                <a:latin typeface="Times New Roman" pitchFamily="18" charset="0"/>
                <a:cs typeface="Times New Roman" pitchFamily="18" charset="0"/>
              </a:rPr>
              <a:t>des dettes </a:t>
            </a:r>
            <a:r>
              <a:rPr lang="fr-FR" dirty="0" smtClean="0">
                <a:solidFill>
                  <a:srgbClr val="0070C0"/>
                </a:solidFill>
                <a:latin typeface="Times New Roman" pitchFamily="18" charset="0"/>
                <a:cs typeface="Times New Roman" pitchFamily="18" charset="0"/>
              </a:rPr>
              <a:t>importantes.</a:t>
            </a:r>
            <a:endParaRPr lang="fr-FR" dirty="0">
              <a:solidFill>
                <a:srgbClr val="0070C0"/>
              </a:solidFill>
              <a:latin typeface="Times New Roman" pitchFamily="18" charset="0"/>
              <a:cs typeface="Times New Roman" pitchFamily="18" charset="0"/>
            </a:endParaRPr>
          </a:p>
          <a:p>
            <a:endParaRPr lang="fr-FR"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name="Slide42">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alphaModFix/>
            <a:lum/>
          </a:blip>
          <a:srcRect/>
          <a:stretch>
            <a:fillRect/>
          </a:stretch>
        </p:blipFill>
        <p:spPr>
          <a:xfrm>
            <a:off x="549362" y="1979996"/>
            <a:ext cx="5776834" cy="3336125"/>
          </a:xfrm>
          <a:prstGeom prst="rect">
            <a:avLst/>
          </a:prstGeom>
          <a:noFill/>
          <a:ln>
            <a:noFill/>
          </a:ln>
        </p:spPr>
      </p:pic>
      <p:sp>
        <p:nvSpPr>
          <p:cNvPr id="3" name="Titre 2"/>
          <p:cNvSpPr txBox="1">
            <a:spLocks noGrp="1"/>
          </p:cNvSpPr>
          <p:nvPr>
            <p:ph type="title" idx="4294967295"/>
          </p:nvPr>
        </p:nvSpPr>
        <p:spPr>
          <a:xfrm>
            <a:off x="740883" y="333362"/>
            <a:ext cx="8605802" cy="1847517"/>
          </a:xfrm>
        </p:spPr>
        <p:txBody>
          <a:bodyPr>
            <a:spAutoFit/>
          </a:bodyPr>
          <a:lstStyle/>
          <a:p>
            <a:pPr lvl="0">
              <a:buNone/>
            </a:pPr>
            <a:r>
              <a:rPr lang="de-DE" sz="6000" b="1" u="sng">
                <a:solidFill>
                  <a:srgbClr val="333333"/>
                </a:solidFill>
              </a:rPr>
              <a:t>Compte Annuel 2007</a:t>
            </a:r>
            <a:br>
              <a:rPr lang="de-DE" sz="6000" b="1" u="sng">
                <a:solidFill>
                  <a:srgbClr val="333333"/>
                </a:solidFill>
              </a:rPr>
            </a:br>
            <a:r>
              <a:rPr lang="de-DE" sz="6000" b="1" i="1">
                <a:solidFill>
                  <a:srgbClr val="333333"/>
                </a:solidFill>
              </a:rPr>
              <a:t>La Redoute</a:t>
            </a:r>
          </a:p>
        </p:txBody>
      </p:sp>
      <p:sp>
        <p:nvSpPr>
          <p:cNvPr id="4" name="ZoneTexte 3"/>
          <p:cNvSpPr txBox="1"/>
          <p:nvPr/>
        </p:nvSpPr>
        <p:spPr>
          <a:xfrm>
            <a:off x="6397634" y="1993887"/>
            <a:ext cx="3682991" cy="5539978"/>
          </a:xfrm>
          <a:prstGeom prst="rect">
            <a:avLst/>
          </a:prstGeom>
          <a:noFill/>
        </p:spPr>
        <p:txBody>
          <a:bodyPr wrap="square" rtlCol="0">
            <a:spAutoFit/>
          </a:bodyPr>
          <a:lstStyle/>
          <a:p>
            <a:r>
              <a:rPr lang="fr-FR" sz="1600" dirty="0">
                <a:solidFill>
                  <a:srgbClr val="0070C0"/>
                </a:solidFill>
                <a:latin typeface="Times New Roman" pitchFamily="18" charset="0"/>
                <a:cs typeface="Times New Roman" pitchFamily="18" charset="0"/>
              </a:rPr>
              <a:t>Le chiffre d’affaire global en France de La Redoute est en baisse. En parallèle, le chiffre d’affaire à l’étranger augmente : l’entreprise installe ses magasins à l’étranger pour toucher une clientèle plus fidèle aux commerces de proximité. Pour pallier a cette baisse, La redoute se reconvertit dans le </a:t>
            </a:r>
            <a:r>
              <a:rPr lang="fr-FR" sz="1600" dirty="0" smtClean="0">
                <a:solidFill>
                  <a:srgbClr val="0070C0"/>
                </a:solidFill>
                <a:latin typeface="Times New Roman" pitchFamily="18" charset="0"/>
                <a:cs typeface="Times New Roman" pitchFamily="18" charset="0"/>
              </a:rPr>
              <a:t>e-commerce.</a:t>
            </a:r>
          </a:p>
          <a:p>
            <a:r>
              <a:rPr lang="fr-FR" sz="1600" dirty="0">
                <a:solidFill>
                  <a:srgbClr val="0070C0"/>
                </a:solidFill>
                <a:latin typeface="Times New Roman" pitchFamily="18" charset="0"/>
                <a:cs typeface="Times New Roman" pitchFamily="18" charset="0"/>
              </a:rPr>
              <a:t>Le prix des matières premières reste globalement constant. On remarque une assez grosse hausse des prix en 2006 mais elle est compensée dans le total des charges d’exploitation par une baisse des Achats et charges externes. </a:t>
            </a:r>
            <a:endParaRPr lang="fr-FR" sz="1600" dirty="0" smtClean="0">
              <a:solidFill>
                <a:srgbClr val="0070C0"/>
              </a:solidFill>
              <a:latin typeface="Times New Roman" pitchFamily="18" charset="0"/>
              <a:cs typeface="Times New Roman" pitchFamily="18" charset="0"/>
            </a:endParaRPr>
          </a:p>
          <a:p>
            <a:r>
              <a:rPr lang="fr-FR" sz="1600" dirty="0" smtClean="0">
                <a:solidFill>
                  <a:srgbClr val="0070C0"/>
                </a:solidFill>
                <a:latin typeface="Times New Roman" pitchFamily="18" charset="0"/>
                <a:cs typeface="Times New Roman" pitchFamily="18" charset="0"/>
              </a:rPr>
              <a:t>Les dotations aux amortissements augmentent avec le temps, la Redoute investit beaucoup mais parallèlement, les dotations aux provisions diminuent : la Redoute préfère investir et rapporter plus d’argent  que de mettre de l’argent de côté.</a:t>
            </a:r>
          </a:p>
          <a:p>
            <a:endParaRPr lang="fr-FR" sz="1600" dirty="0">
              <a:solidFill>
                <a:srgbClr val="0070C0"/>
              </a:solidFill>
              <a:latin typeface="Times New Roman" pitchFamily="18" charset="0"/>
              <a:cs typeface="Times New Roman" pitchFamily="18" charset="0"/>
            </a:endParaRPr>
          </a:p>
          <a:p>
            <a:endParaRPr lang="fr-FR" dirty="0"/>
          </a:p>
        </p:txBody>
      </p:sp>
      <p:sp>
        <p:nvSpPr>
          <p:cNvPr id="5" name="ZoneTexte 4"/>
          <p:cNvSpPr txBox="1"/>
          <p:nvPr/>
        </p:nvSpPr>
        <p:spPr>
          <a:xfrm>
            <a:off x="539718" y="5422911"/>
            <a:ext cx="5786478" cy="2339102"/>
          </a:xfrm>
          <a:prstGeom prst="rect">
            <a:avLst/>
          </a:prstGeom>
          <a:noFill/>
        </p:spPr>
        <p:txBody>
          <a:bodyPr wrap="square" rtlCol="0">
            <a:spAutoFit/>
          </a:bodyPr>
          <a:lstStyle/>
          <a:p>
            <a:r>
              <a:rPr lang="fr-FR" sz="1600" dirty="0">
                <a:solidFill>
                  <a:srgbClr val="0070C0"/>
                </a:solidFill>
                <a:latin typeface="Times New Roman" pitchFamily="18" charset="0"/>
                <a:cs typeface="Times New Roman" pitchFamily="18" charset="0"/>
              </a:rPr>
              <a:t>On remarque ici que la masse salariale augmente petits a petits chaque année.  Ce résultat est en contradiction avec le chiffre d’affaires réalisé par l’entreprise en France. On peut deviner que La Redoute embauche plus à l’étranger. Parallèlement avec cette augmentation, on remarque que les charges sociales diminuent. En toute logique elle devrait suivre l’augmentation de la masse salariale proportionnellement. Il y a peut être eu une nouvelle loi qui </a:t>
            </a:r>
            <a:r>
              <a:rPr lang="fr-FR" sz="1600" dirty="0" smtClean="0">
                <a:solidFill>
                  <a:srgbClr val="0070C0"/>
                </a:solidFill>
                <a:latin typeface="Times New Roman" pitchFamily="18" charset="0"/>
                <a:cs typeface="Times New Roman" pitchFamily="18" charset="0"/>
              </a:rPr>
              <a:t>est apparu, </a:t>
            </a:r>
            <a:r>
              <a:rPr lang="fr-FR" sz="1600" dirty="0">
                <a:solidFill>
                  <a:srgbClr val="0070C0"/>
                </a:solidFill>
                <a:latin typeface="Times New Roman" pitchFamily="18" charset="0"/>
                <a:cs typeface="Times New Roman" pitchFamily="18" charset="0"/>
              </a:rPr>
              <a:t>allégeant les frais des charges sociales</a:t>
            </a:r>
            <a:r>
              <a:rPr lang="fr-FR" sz="1600" dirty="0" smtClean="0">
                <a:solidFill>
                  <a:srgbClr val="0070C0"/>
                </a:solidFill>
                <a:latin typeface="Times New Roman" pitchFamily="18" charset="0"/>
                <a:cs typeface="Times New Roman" pitchFamily="18" charset="0"/>
              </a:rPr>
              <a:t>.</a:t>
            </a:r>
            <a:endParaRPr lang="fr-FR" sz="1600" dirty="0">
              <a:solidFill>
                <a:srgbClr val="0070C0"/>
              </a:solidFill>
              <a:latin typeface="Times New Roman" pitchFamily="18" charset="0"/>
              <a:cs typeface="Times New Roman" pitchFamily="18" charset="0"/>
            </a:endParaRPr>
          </a:p>
          <a:p>
            <a:endParaRPr lang="fr-FR"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name="Slide43">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333362"/>
            <a:ext cx="8605802" cy="1847517"/>
          </a:xfrm>
        </p:spPr>
        <p:txBody>
          <a:bodyPr>
            <a:spAutoFit/>
          </a:bodyPr>
          <a:lstStyle/>
          <a:p>
            <a:pPr lvl="0">
              <a:buNone/>
            </a:pPr>
            <a:r>
              <a:rPr lang="de-DE" sz="6000" b="1" u="sng">
                <a:solidFill>
                  <a:srgbClr val="333333"/>
                </a:solidFill>
              </a:rPr>
              <a:t>Compte Annuel 2007</a:t>
            </a:r>
            <a:br>
              <a:rPr lang="de-DE" sz="6000" b="1" u="sng">
                <a:solidFill>
                  <a:srgbClr val="333333"/>
                </a:solidFill>
              </a:rPr>
            </a:br>
            <a:r>
              <a:rPr lang="de-DE" sz="6000" b="1" i="1">
                <a:solidFill>
                  <a:srgbClr val="333333"/>
                </a:solidFill>
              </a:rPr>
              <a:t>La Redoute</a:t>
            </a:r>
          </a:p>
        </p:txBody>
      </p:sp>
      <p:pic>
        <p:nvPicPr>
          <p:cNvPr id="3" name="Image 2"/>
          <p:cNvPicPr>
            <a:picLocks noChangeAspect="1"/>
          </p:cNvPicPr>
          <p:nvPr/>
        </p:nvPicPr>
        <p:blipFill>
          <a:blip r:embed="rId3" cstate="print">
            <a:alphaModFix/>
            <a:lum/>
          </a:blip>
          <a:srcRect/>
          <a:stretch>
            <a:fillRect/>
          </a:stretch>
        </p:blipFill>
        <p:spPr>
          <a:xfrm>
            <a:off x="368640" y="2159995"/>
            <a:ext cx="5436097" cy="2977164"/>
          </a:xfrm>
          <a:prstGeom prst="rect">
            <a:avLst/>
          </a:prstGeom>
          <a:noFill/>
          <a:ln>
            <a:noFill/>
          </a:ln>
        </p:spPr>
      </p:pic>
      <p:sp>
        <p:nvSpPr>
          <p:cNvPr id="4" name="ZoneTexte 3"/>
          <p:cNvSpPr txBox="1"/>
          <p:nvPr/>
        </p:nvSpPr>
        <p:spPr>
          <a:xfrm>
            <a:off x="6040444" y="2208201"/>
            <a:ext cx="3857652" cy="4832092"/>
          </a:xfrm>
          <a:prstGeom prst="rect">
            <a:avLst/>
          </a:prstGeom>
          <a:noFill/>
        </p:spPr>
        <p:txBody>
          <a:bodyPr wrap="square" rtlCol="0">
            <a:spAutoFit/>
          </a:bodyPr>
          <a:lstStyle/>
          <a:p>
            <a:r>
              <a:rPr lang="fr-FR" sz="1600" dirty="0">
                <a:solidFill>
                  <a:srgbClr val="0070C0"/>
                </a:solidFill>
                <a:latin typeface="Times New Roman" pitchFamily="18" charset="0"/>
                <a:cs typeface="Times New Roman" pitchFamily="18" charset="0"/>
              </a:rPr>
              <a:t>On remarque ici que les produits financiers de participations, les autres intérêts et produits assimilés ont diminué. Les reprises sur provisions et transfert de charges quant à eux, augmentent. Les intérêts touchés par l’entreprise augmentent peu à peu, les investissements de la Redoute sont plus rentables</a:t>
            </a:r>
            <a:r>
              <a:rPr lang="fr-FR" sz="1600" dirty="0" smtClean="0">
                <a:solidFill>
                  <a:srgbClr val="0070C0"/>
                </a:solidFill>
                <a:latin typeface="Times New Roman" pitchFamily="18" charset="0"/>
                <a:cs typeface="Times New Roman" pitchFamily="18" charset="0"/>
              </a:rPr>
              <a:t>.</a:t>
            </a:r>
            <a:endParaRPr lang="fr-FR" sz="1600" dirty="0">
              <a:solidFill>
                <a:srgbClr val="0070C0"/>
              </a:solidFill>
              <a:latin typeface="Times New Roman" pitchFamily="18" charset="0"/>
              <a:cs typeface="Times New Roman" pitchFamily="18" charset="0"/>
            </a:endParaRPr>
          </a:p>
          <a:p>
            <a:r>
              <a:rPr lang="fr-FR" sz="1600" dirty="0">
                <a:solidFill>
                  <a:srgbClr val="0070C0"/>
                </a:solidFill>
                <a:latin typeface="Times New Roman" pitchFamily="18" charset="0"/>
                <a:cs typeface="Times New Roman" pitchFamily="18" charset="0"/>
              </a:rPr>
              <a:t>En 2005, la redoute est endettée d’environ 5million. Le résultat financier est négatif pour cette année la. Grâce a une diminution des dotations financières aux amortissements et provisions, La redoute redresse la barre l’année suivante, affiche un bénéfice de 12millions, et continue sa lancée l’année d’après en affichant 13 Millions de bénéfices</a:t>
            </a:r>
          </a:p>
          <a:p>
            <a:r>
              <a:rPr lang="fr-FR" dirty="0"/>
              <a:t> </a:t>
            </a:r>
          </a:p>
          <a:p>
            <a:endParaRPr lang="fr-FR" dirty="0"/>
          </a:p>
        </p:txBody>
      </p:sp>
      <p:sp>
        <p:nvSpPr>
          <p:cNvPr id="5" name="ZoneTexte 4"/>
          <p:cNvSpPr txBox="1"/>
          <p:nvPr/>
        </p:nvSpPr>
        <p:spPr>
          <a:xfrm>
            <a:off x="253966" y="5280035"/>
            <a:ext cx="5572164" cy="1600438"/>
          </a:xfrm>
          <a:prstGeom prst="rect">
            <a:avLst/>
          </a:prstGeom>
          <a:noFill/>
        </p:spPr>
        <p:txBody>
          <a:bodyPr wrap="square" rtlCol="0">
            <a:spAutoFit/>
          </a:bodyPr>
          <a:lstStyle/>
          <a:p>
            <a:r>
              <a:rPr lang="fr-FR" sz="1600" dirty="0">
                <a:solidFill>
                  <a:srgbClr val="0070C0"/>
                </a:solidFill>
                <a:latin typeface="Times New Roman" pitchFamily="18" charset="0"/>
                <a:cs typeface="Times New Roman" pitchFamily="18" charset="0"/>
              </a:rPr>
              <a:t>En 2006, La Redoute a revendu beaucoup de biens pour faire rentrer de l’argent en trésorerie pour soulager sa dette de 5million constatée à cette époque la</a:t>
            </a:r>
            <a:r>
              <a:rPr lang="fr-FR" sz="1600" dirty="0" smtClean="0">
                <a:solidFill>
                  <a:srgbClr val="0070C0"/>
                </a:solidFill>
                <a:latin typeface="Times New Roman" pitchFamily="18" charset="0"/>
                <a:cs typeface="Times New Roman" pitchFamily="18" charset="0"/>
              </a:rPr>
              <a:t>.</a:t>
            </a:r>
            <a:endParaRPr lang="fr-FR" sz="1600" dirty="0">
              <a:solidFill>
                <a:srgbClr val="0070C0"/>
              </a:solidFill>
              <a:latin typeface="Times New Roman" pitchFamily="18" charset="0"/>
              <a:cs typeface="Times New Roman" pitchFamily="18" charset="0"/>
            </a:endParaRPr>
          </a:p>
          <a:p>
            <a:r>
              <a:rPr lang="fr-FR" sz="1600" dirty="0">
                <a:solidFill>
                  <a:srgbClr val="0070C0"/>
                </a:solidFill>
                <a:latin typeface="Times New Roman" pitchFamily="18" charset="0"/>
                <a:cs typeface="Times New Roman" pitchFamily="18" charset="0"/>
              </a:rPr>
              <a:t>En moyenne, on constate une hausse du bénéfice résultat net non proportionnelle avec le niveau de chiffre d’affaire dut à une </a:t>
            </a:r>
          </a:p>
          <a:p>
            <a:endParaRPr lang="fr-FR"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name="Slide44">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Compte de Résultats</a:t>
            </a:r>
          </a:p>
        </p:txBody>
      </p:sp>
      <p:sp>
        <p:nvSpPr>
          <p:cNvPr id="3" name="Sous-titre 2"/>
          <p:cNvSpPr txBox="1">
            <a:spLocks noGrp="1"/>
          </p:cNvSpPr>
          <p:nvPr>
            <p:ph type="subTitle" idx="4294967295"/>
          </p:nvPr>
        </p:nvSpPr>
        <p:spPr>
          <a:xfrm>
            <a:off x="740883" y="2146682"/>
            <a:ext cx="8607960" cy="4672437"/>
          </a:xfrm>
        </p:spPr>
        <p:txBody>
          <a:bodyPr anchor="ctr" anchorCtr="1"/>
          <a:lstStyle/>
          <a:p>
            <a:pPr marL="0" lvl="0" indent="-215999" algn="ctr">
              <a:buNone/>
            </a:pPr>
            <a:r>
              <a:rPr lang="de-DE">
                <a:solidFill>
                  <a:srgbClr val="008080"/>
                </a:solidFill>
              </a:rPr>
              <a:t>Diagramme</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name="Slide45">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La Redoute – Etude des stocks</a:t>
            </a:r>
          </a:p>
        </p:txBody>
      </p:sp>
      <p:pic>
        <p:nvPicPr>
          <p:cNvPr id="5" name="Image 4" descr="Image.jpg"/>
          <p:cNvPicPr>
            <a:picLocks noChangeAspect="1"/>
          </p:cNvPicPr>
          <p:nvPr/>
        </p:nvPicPr>
        <p:blipFill>
          <a:blip r:embed="rId3" cstate="print"/>
          <a:stretch>
            <a:fillRect/>
          </a:stretch>
        </p:blipFill>
        <p:spPr>
          <a:xfrm>
            <a:off x="1182660" y="2136764"/>
            <a:ext cx="7538720" cy="3857652"/>
          </a:xfrm>
          <a:prstGeom prst="rect">
            <a:avLst/>
          </a:prstGeom>
        </p:spPr>
      </p:pic>
      <p:sp>
        <p:nvSpPr>
          <p:cNvPr id="7" name="ZoneTexte 6"/>
          <p:cNvSpPr txBox="1"/>
          <p:nvPr/>
        </p:nvSpPr>
        <p:spPr>
          <a:xfrm>
            <a:off x="611156" y="6137291"/>
            <a:ext cx="7072362" cy="1015663"/>
          </a:xfrm>
          <a:prstGeom prst="rect">
            <a:avLst/>
          </a:prstGeom>
          <a:noFill/>
        </p:spPr>
        <p:txBody>
          <a:bodyPr wrap="square" rtlCol="0">
            <a:spAutoFit/>
          </a:bodyPr>
          <a:lstStyle/>
          <a:p>
            <a:r>
              <a:rPr lang="fr-FR" sz="2000" i="1" dirty="0" smtClean="0">
                <a:solidFill>
                  <a:srgbClr val="0070C0"/>
                </a:solidFill>
                <a:latin typeface="Times New Roman" pitchFamily="18" charset="0"/>
                <a:cs typeface="Times New Roman" pitchFamily="18" charset="0"/>
              </a:rPr>
              <a:t>NB: Les entreprises étudiées ici n’utilise pas de matière premières spécifique</a:t>
            </a:r>
            <a:r>
              <a:rPr lang="fr-FR" sz="2000" dirty="0" smtClean="0">
                <a:solidFill>
                  <a:srgbClr val="0070C0"/>
                </a:solidFill>
                <a:latin typeface="Times New Roman" pitchFamily="18" charset="0"/>
                <a:cs typeface="Times New Roman" pitchFamily="18" charset="0"/>
              </a:rPr>
              <a:t> </a:t>
            </a:r>
            <a:r>
              <a:rPr lang="fr-FR" sz="2000" i="1" dirty="0" smtClean="0">
                <a:solidFill>
                  <a:srgbClr val="0070C0"/>
                </a:solidFill>
                <a:latin typeface="Times New Roman" pitchFamily="18" charset="0"/>
                <a:cs typeface="Times New Roman" pitchFamily="18" charset="0"/>
              </a:rPr>
              <a:t>car elles vendent diverse catégories de produits, de fait nous ne pouvons expliquer simplement cette variation.</a:t>
            </a:r>
            <a:endParaRPr lang="fr-FR" sz="2000" dirty="0">
              <a:solidFill>
                <a:srgbClr val="0070C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name="Slide46">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3 Suisses – Etude des stocks</a:t>
            </a:r>
          </a:p>
        </p:txBody>
      </p:sp>
      <p:pic>
        <p:nvPicPr>
          <p:cNvPr id="5" name="Image 4" descr="stock (3).jpg"/>
          <p:cNvPicPr>
            <a:picLocks noChangeAspect="1"/>
          </p:cNvPicPr>
          <p:nvPr/>
        </p:nvPicPr>
        <p:blipFill>
          <a:blip r:embed="rId3" cstate="print"/>
          <a:stretch>
            <a:fillRect/>
          </a:stretch>
        </p:blipFill>
        <p:spPr>
          <a:xfrm>
            <a:off x="1111222" y="1993887"/>
            <a:ext cx="7503846" cy="3714776"/>
          </a:xfrm>
          <a:prstGeom prst="rect">
            <a:avLst/>
          </a:prstGeom>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name="Slide47">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La Redoute – Etude des Créances</a:t>
            </a:r>
          </a:p>
        </p:txBody>
      </p:sp>
      <p:pic>
        <p:nvPicPr>
          <p:cNvPr id="4" name="Image 3" descr="créance.jpg"/>
          <p:cNvPicPr>
            <a:picLocks noChangeAspect="1"/>
          </p:cNvPicPr>
          <p:nvPr/>
        </p:nvPicPr>
        <p:blipFill>
          <a:blip r:embed="rId3" cstate="print"/>
          <a:stretch>
            <a:fillRect/>
          </a:stretch>
        </p:blipFill>
        <p:spPr>
          <a:xfrm>
            <a:off x="1325536" y="1993887"/>
            <a:ext cx="7500990" cy="4144932"/>
          </a:xfrm>
          <a:prstGeom prst="rect">
            <a:avLst/>
          </a:prstGeom>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name="Slide48">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3 Suisses – Etude des Créances</a:t>
            </a:r>
          </a:p>
        </p:txBody>
      </p:sp>
      <p:pic>
        <p:nvPicPr>
          <p:cNvPr id="4" name="Image 3" descr="créance (1).jpg"/>
          <p:cNvPicPr>
            <a:picLocks noChangeAspect="1"/>
          </p:cNvPicPr>
          <p:nvPr/>
        </p:nvPicPr>
        <p:blipFill>
          <a:blip r:embed="rId3" cstate="print"/>
          <a:stretch>
            <a:fillRect/>
          </a:stretch>
        </p:blipFill>
        <p:spPr>
          <a:xfrm>
            <a:off x="1254097" y="2065325"/>
            <a:ext cx="7445835" cy="3857652"/>
          </a:xfrm>
          <a:prstGeom prst="rect">
            <a:avLst/>
          </a:prstGeom>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name="Slide49">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La Redoute – Etude du Capital</a:t>
            </a:r>
          </a:p>
        </p:txBody>
      </p:sp>
      <p:pic>
        <p:nvPicPr>
          <p:cNvPr id="4" name="Image 3" descr="capital.jpg"/>
          <p:cNvPicPr>
            <a:picLocks noChangeAspect="1"/>
          </p:cNvPicPr>
          <p:nvPr/>
        </p:nvPicPr>
        <p:blipFill>
          <a:blip r:embed="rId3" cstate="print"/>
          <a:stretch>
            <a:fillRect/>
          </a:stretch>
        </p:blipFill>
        <p:spPr>
          <a:xfrm>
            <a:off x="1182660" y="1922449"/>
            <a:ext cx="7500990" cy="3990818"/>
          </a:xfrm>
          <a:prstGeom prst="rect">
            <a:avLst/>
          </a:prstGeom>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name="Slide50">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3 Suisses – Etude du Capital</a:t>
            </a:r>
          </a:p>
        </p:txBody>
      </p:sp>
      <p:pic>
        <p:nvPicPr>
          <p:cNvPr id="4" name="Image 3" descr="capital (1).jpg"/>
          <p:cNvPicPr>
            <a:picLocks noChangeAspect="1"/>
          </p:cNvPicPr>
          <p:nvPr/>
        </p:nvPicPr>
        <p:blipFill>
          <a:blip r:embed="rId3" cstate="print"/>
          <a:stretch>
            <a:fillRect/>
          </a:stretch>
        </p:blipFill>
        <p:spPr>
          <a:xfrm>
            <a:off x="611156" y="1779573"/>
            <a:ext cx="7858180" cy="4287046"/>
          </a:xfrm>
          <a:prstGeom prst="rect">
            <a:avLst/>
          </a:prstGeom>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name="Slide51">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La Redoute – Etude des Dettes</a:t>
            </a:r>
          </a:p>
        </p:txBody>
      </p:sp>
      <p:pic>
        <p:nvPicPr>
          <p:cNvPr id="5" name="Image 4" descr="dettes.jpg"/>
          <p:cNvPicPr>
            <a:picLocks noChangeAspect="1"/>
          </p:cNvPicPr>
          <p:nvPr/>
        </p:nvPicPr>
        <p:blipFill>
          <a:blip r:embed="rId3" cstate="print"/>
          <a:stretch>
            <a:fillRect/>
          </a:stretch>
        </p:blipFill>
        <p:spPr>
          <a:xfrm>
            <a:off x="825470" y="1779573"/>
            <a:ext cx="7681936" cy="4286280"/>
          </a:xfrm>
          <a:prstGeom prst="rect">
            <a:avLst/>
          </a:prstGeom>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name="Slide52">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pPr lvl="0">
              <a:buNone/>
            </a:pPr>
            <a:r>
              <a:rPr lang="de-DE"/>
              <a:t>3 Suisses – Etude des Dettes</a:t>
            </a:r>
          </a:p>
        </p:txBody>
      </p:sp>
      <p:pic>
        <p:nvPicPr>
          <p:cNvPr id="4" name="Image 3" descr="dettes (1).jpg"/>
          <p:cNvPicPr>
            <a:picLocks noChangeAspect="1"/>
          </p:cNvPicPr>
          <p:nvPr/>
        </p:nvPicPr>
        <p:blipFill>
          <a:blip r:embed="rId3" cstate="print"/>
          <a:stretch>
            <a:fillRect/>
          </a:stretch>
        </p:blipFill>
        <p:spPr>
          <a:xfrm>
            <a:off x="1111222" y="2351077"/>
            <a:ext cx="7504165" cy="3571900"/>
          </a:xfrm>
          <a:prstGeom prst="rect">
            <a:avLst/>
          </a:prstGeom>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name="Slide53">
    <p:spTree>
      <p:nvGrpSpPr>
        <p:cNvPr id="1" name=""/>
        <p:cNvGrpSpPr/>
        <p:nvPr/>
      </p:nvGrpSpPr>
      <p:grpSpPr>
        <a:xfrm>
          <a:off x="0" y="0"/>
          <a:ext cx="0" cy="0"/>
          <a:chOff x="0" y="0"/>
          <a:chExt cx="0" cy="0"/>
        </a:xfrm>
      </p:grpSpPr>
      <p:pic>
        <p:nvPicPr>
          <p:cNvPr id="3" name="Image 2"/>
          <p:cNvPicPr>
            <a:picLocks noChangeAspect="1"/>
          </p:cNvPicPr>
          <p:nvPr/>
        </p:nvPicPr>
        <p:blipFill>
          <a:blip r:embed="rId3" cstate="print">
            <a:alphaModFix/>
            <a:lum/>
          </a:blip>
          <a:srcRect/>
          <a:stretch>
            <a:fillRect/>
          </a:stretch>
        </p:blipFill>
        <p:spPr>
          <a:xfrm>
            <a:off x="7199281" y="3420002"/>
            <a:ext cx="2880003" cy="1259997"/>
          </a:xfrm>
          <a:prstGeom prst="rect">
            <a:avLst/>
          </a:prstGeom>
          <a:noFill/>
          <a:ln>
            <a:noFill/>
          </a:ln>
        </p:spPr>
      </p:pic>
      <p:sp>
        <p:nvSpPr>
          <p:cNvPr id="4" name="Titre 3"/>
          <p:cNvSpPr txBox="1">
            <a:spLocks noGrp="1"/>
          </p:cNvSpPr>
          <p:nvPr>
            <p:ph type="title" idx="4294967295"/>
          </p:nvPr>
        </p:nvSpPr>
        <p:spPr>
          <a:xfrm>
            <a:off x="740883" y="672477"/>
            <a:ext cx="8607960" cy="1172160"/>
          </a:xfrm>
        </p:spPr>
        <p:txBody>
          <a:bodyPr/>
          <a:lstStyle/>
          <a:p>
            <a:pPr lvl="0">
              <a:buNone/>
            </a:pPr>
            <a:r>
              <a:rPr lang="de-DE" dirty="0"/>
              <a:t>La Redoute – </a:t>
            </a:r>
            <a:r>
              <a:rPr lang="de-DE" dirty="0" err="1"/>
              <a:t>Dettes</a:t>
            </a:r>
            <a:r>
              <a:rPr lang="de-DE" dirty="0"/>
              <a:t>/Capital</a:t>
            </a:r>
          </a:p>
        </p:txBody>
      </p:sp>
      <p:pic>
        <p:nvPicPr>
          <p:cNvPr id="6" name="Image 5" descr="dette-capital.jpg"/>
          <p:cNvPicPr>
            <a:picLocks noChangeAspect="1"/>
          </p:cNvPicPr>
          <p:nvPr/>
        </p:nvPicPr>
        <p:blipFill>
          <a:blip r:embed="rId4" cstate="print"/>
          <a:stretch>
            <a:fillRect/>
          </a:stretch>
        </p:blipFill>
        <p:spPr>
          <a:xfrm>
            <a:off x="253966" y="2279639"/>
            <a:ext cx="6969138" cy="4214842"/>
          </a:xfrm>
          <a:prstGeom prst="rect">
            <a:avLst/>
          </a:prstGeom>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name="Slide54">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72477"/>
            <a:ext cx="8607960" cy="1172160"/>
          </a:xfrm>
        </p:spPr>
        <p:txBody>
          <a:bodyPr/>
          <a:lstStyle/>
          <a:p>
            <a:endParaRPr lang="fr-FR"/>
          </a:p>
        </p:txBody>
      </p:sp>
      <p:sp>
        <p:nvSpPr>
          <p:cNvPr id="3" name="Sous-titre 2"/>
          <p:cNvSpPr txBox="1">
            <a:spLocks noGrp="1"/>
          </p:cNvSpPr>
          <p:nvPr>
            <p:ph type="subTitle" idx="4294967295"/>
          </p:nvPr>
        </p:nvSpPr>
        <p:spPr>
          <a:xfrm>
            <a:off x="740883" y="2146682"/>
            <a:ext cx="8607960" cy="4672437"/>
          </a:xfrm>
        </p:spPr>
        <p:txBody>
          <a:bodyPr anchor="ctr" anchorCtr="1"/>
          <a:lstStyle/>
          <a:p>
            <a:pPr marL="0" lvl="0" indent="-215999" algn="ctr">
              <a:buNone/>
            </a:pPr>
            <a:r>
              <a:rPr lang="de-DE" sz="5400">
                <a:solidFill>
                  <a:srgbClr val="008080"/>
                </a:solidFill>
              </a:rPr>
              <a:t>Et là, c'est le drame ......</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name="Slide55">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740883" y="627479"/>
            <a:ext cx="8607960" cy="1262521"/>
          </a:xfrm>
        </p:spPr>
        <p:txBody>
          <a:bodyPr>
            <a:spAutoFit/>
          </a:bodyPr>
          <a:lstStyle/>
          <a:p>
            <a:pPr lvl="0">
              <a:buNone/>
            </a:pPr>
            <a:r>
              <a:rPr lang="de-DE"/>
              <a:t>3 Suisses – Dettes/Capital</a:t>
            </a:r>
          </a:p>
        </p:txBody>
      </p:sp>
      <p:pic>
        <p:nvPicPr>
          <p:cNvPr id="3" name="Image 2"/>
          <p:cNvPicPr>
            <a:picLocks noChangeAspect="1"/>
          </p:cNvPicPr>
          <p:nvPr/>
        </p:nvPicPr>
        <p:blipFill>
          <a:blip r:embed="rId3" cstate="print">
            <a:alphaModFix/>
            <a:lum/>
          </a:blip>
          <a:srcRect/>
          <a:stretch>
            <a:fillRect/>
          </a:stretch>
        </p:blipFill>
        <p:spPr>
          <a:xfrm>
            <a:off x="7199281" y="3420002"/>
            <a:ext cx="2880003" cy="1259997"/>
          </a:xfrm>
          <a:prstGeom prst="rect">
            <a:avLst/>
          </a:prstGeom>
          <a:noFill/>
          <a:ln>
            <a:noFill/>
          </a:ln>
        </p:spPr>
      </p:pic>
      <p:sp>
        <p:nvSpPr>
          <p:cNvPr id="5" name="Sous-titre 4"/>
          <p:cNvSpPr txBox="1">
            <a:spLocks noGrp="1"/>
          </p:cNvSpPr>
          <p:nvPr>
            <p:ph type="subTitle" idx="4294967295"/>
          </p:nvPr>
        </p:nvSpPr>
        <p:spPr>
          <a:xfrm>
            <a:off x="740883" y="1548362"/>
            <a:ext cx="8607960" cy="5869076"/>
          </a:xfrm>
        </p:spPr>
        <p:txBody>
          <a:bodyPr anchor="ctr" anchorCtr="1"/>
          <a:lstStyle/>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endParaRPr lang="de-DE" dirty="0">
              <a:solidFill>
                <a:srgbClr val="008080"/>
              </a:solidFill>
            </a:endParaRPr>
          </a:p>
          <a:p>
            <a:pPr marL="0" lvl="0" indent="-215999" algn="ctr">
              <a:buNone/>
            </a:pPr>
            <a:r>
              <a:rPr lang="de-DE" sz="2800" dirty="0" err="1" smtClean="0">
                <a:solidFill>
                  <a:srgbClr val="008080"/>
                </a:solidFill>
              </a:rPr>
              <a:t>Ici</a:t>
            </a:r>
            <a:r>
              <a:rPr lang="de-DE" sz="2800" dirty="0" smtClean="0">
                <a:solidFill>
                  <a:srgbClr val="008080"/>
                </a:solidFill>
              </a:rPr>
              <a:t>, </a:t>
            </a:r>
            <a:r>
              <a:rPr lang="de-DE" sz="2800" dirty="0" err="1">
                <a:solidFill>
                  <a:srgbClr val="008080"/>
                </a:solidFill>
              </a:rPr>
              <a:t>j</a:t>
            </a:r>
            <a:r>
              <a:rPr lang="de-DE" sz="2800" dirty="0" err="1" smtClean="0">
                <a:solidFill>
                  <a:srgbClr val="008080"/>
                </a:solidFill>
              </a:rPr>
              <a:t>uste</a:t>
            </a:r>
            <a:r>
              <a:rPr lang="de-DE" sz="2800" dirty="0" smtClean="0">
                <a:solidFill>
                  <a:srgbClr val="008080"/>
                </a:solidFill>
              </a:rPr>
              <a:t> </a:t>
            </a:r>
            <a:r>
              <a:rPr lang="de-DE" sz="2800" dirty="0" err="1">
                <a:solidFill>
                  <a:srgbClr val="008080"/>
                </a:solidFill>
              </a:rPr>
              <a:t>pour</a:t>
            </a:r>
            <a:r>
              <a:rPr lang="de-DE" sz="2800" dirty="0">
                <a:solidFill>
                  <a:srgbClr val="008080"/>
                </a:solidFill>
              </a:rPr>
              <a:t> </a:t>
            </a:r>
            <a:r>
              <a:rPr lang="de-DE" sz="2800" dirty="0" err="1">
                <a:solidFill>
                  <a:srgbClr val="008080"/>
                </a:solidFill>
              </a:rPr>
              <a:t>l'année</a:t>
            </a:r>
            <a:r>
              <a:rPr lang="de-DE" sz="2800" dirty="0">
                <a:solidFill>
                  <a:srgbClr val="008080"/>
                </a:solidFill>
              </a:rPr>
              <a:t> </a:t>
            </a:r>
            <a:r>
              <a:rPr lang="de-DE" sz="2800" dirty="0" err="1">
                <a:solidFill>
                  <a:srgbClr val="008080"/>
                </a:solidFill>
              </a:rPr>
              <a:t>fiscale</a:t>
            </a:r>
            <a:r>
              <a:rPr lang="de-DE" sz="2800" dirty="0">
                <a:solidFill>
                  <a:srgbClr val="008080"/>
                </a:solidFill>
              </a:rPr>
              <a:t> 2006, en </a:t>
            </a:r>
            <a:r>
              <a:rPr lang="de-DE" sz="2800" dirty="0" err="1">
                <a:solidFill>
                  <a:srgbClr val="008080"/>
                </a:solidFill>
              </a:rPr>
              <a:t>effet</a:t>
            </a:r>
            <a:r>
              <a:rPr lang="de-DE" sz="2800" dirty="0">
                <a:solidFill>
                  <a:srgbClr val="008080"/>
                </a:solidFill>
              </a:rPr>
              <a:t> les </a:t>
            </a:r>
            <a:r>
              <a:rPr lang="de-DE" sz="2800" dirty="0" err="1">
                <a:solidFill>
                  <a:srgbClr val="008080"/>
                </a:solidFill>
              </a:rPr>
              <a:t>autres</a:t>
            </a:r>
            <a:r>
              <a:rPr lang="de-DE" sz="2800" dirty="0">
                <a:solidFill>
                  <a:srgbClr val="008080"/>
                </a:solidFill>
              </a:rPr>
              <a:t> </a:t>
            </a:r>
            <a:r>
              <a:rPr lang="de-DE" sz="2800" dirty="0" err="1">
                <a:solidFill>
                  <a:srgbClr val="008080"/>
                </a:solidFill>
              </a:rPr>
              <a:t>années</a:t>
            </a:r>
            <a:r>
              <a:rPr lang="de-DE" sz="2800" dirty="0">
                <a:solidFill>
                  <a:srgbClr val="008080"/>
                </a:solidFill>
              </a:rPr>
              <a:t> ne </a:t>
            </a:r>
            <a:r>
              <a:rPr lang="de-DE" sz="2800" dirty="0" err="1">
                <a:solidFill>
                  <a:srgbClr val="008080"/>
                </a:solidFill>
              </a:rPr>
              <a:t>sont</a:t>
            </a:r>
            <a:r>
              <a:rPr lang="de-DE" sz="2800" dirty="0">
                <a:solidFill>
                  <a:srgbClr val="008080"/>
                </a:solidFill>
              </a:rPr>
              <a:t> </a:t>
            </a:r>
            <a:r>
              <a:rPr lang="de-DE" sz="2800" dirty="0" err="1">
                <a:solidFill>
                  <a:srgbClr val="008080"/>
                </a:solidFill>
              </a:rPr>
              <a:t>pas</a:t>
            </a:r>
            <a:r>
              <a:rPr lang="de-DE" sz="2800" dirty="0">
                <a:solidFill>
                  <a:srgbClr val="008080"/>
                </a:solidFill>
              </a:rPr>
              <a:t> </a:t>
            </a:r>
            <a:r>
              <a:rPr lang="de-DE" sz="2800" dirty="0" err="1">
                <a:solidFill>
                  <a:srgbClr val="008080"/>
                </a:solidFill>
              </a:rPr>
              <a:t>probantes</a:t>
            </a:r>
            <a:r>
              <a:rPr lang="de-DE" sz="2800" dirty="0">
                <a:solidFill>
                  <a:srgbClr val="008080"/>
                </a:solidFill>
              </a:rPr>
              <a:t> </a:t>
            </a:r>
            <a:r>
              <a:rPr lang="de-DE" sz="2800" dirty="0" err="1">
                <a:solidFill>
                  <a:srgbClr val="008080"/>
                </a:solidFill>
              </a:rPr>
              <a:t>puisque</a:t>
            </a:r>
            <a:r>
              <a:rPr lang="de-DE" sz="2800" dirty="0">
                <a:solidFill>
                  <a:srgbClr val="008080"/>
                </a:solidFill>
              </a:rPr>
              <a:t> le </a:t>
            </a:r>
            <a:r>
              <a:rPr lang="de-DE" sz="2800" dirty="0" err="1">
                <a:solidFill>
                  <a:srgbClr val="008080"/>
                </a:solidFill>
              </a:rPr>
              <a:t>capital</a:t>
            </a:r>
            <a:r>
              <a:rPr lang="de-DE" sz="2800" dirty="0">
                <a:solidFill>
                  <a:srgbClr val="008080"/>
                </a:solidFill>
              </a:rPr>
              <a:t> de </a:t>
            </a:r>
            <a:r>
              <a:rPr lang="de-DE" sz="2800" dirty="0" err="1">
                <a:solidFill>
                  <a:srgbClr val="008080"/>
                </a:solidFill>
              </a:rPr>
              <a:t>l'entreprise</a:t>
            </a:r>
            <a:r>
              <a:rPr lang="de-DE" sz="2800" dirty="0">
                <a:solidFill>
                  <a:srgbClr val="008080"/>
                </a:solidFill>
              </a:rPr>
              <a:t> </a:t>
            </a:r>
            <a:r>
              <a:rPr lang="de-DE" sz="2800" dirty="0" err="1">
                <a:solidFill>
                  <a:srgbClr val="008080"/>
                </a:solidFill>
              </a:rPr>
              <a:t>est</a:t>
            </a:r>
            <a:r>
              <a:rPr lang="de-DE" sz="2800" dirty="0">
                <a:solidFill>
                  <a:srgbClr val="008080"/>
                </a:solidFill>
              </a:rPr>
              <a:t> </a:t>
            </a:r>
            <a:r>
              <a:rPr lang="de-DE" sz="2800" dirty="0" err="1">
                <a:solidFill>
                  <a:srgbClr val="008080"/>
                </a:solidFill>
              </a:rPr>
              <a:t>négatif</a:t>
            </a:r>
            <a:r>
              <a:rPr lang="de-DE" dirty="0">
                <a:solidFill>
                  <a:srgbClr val="008080"/>
                </a:solidFill>
              </a:rPr>
              <a:t>.</a:t>
            </a:r>
          </a:p>
        </p:txBody>
      </p:sp>
      <p:pic>
        <p:nvPicPr>
          <p:cNvPr id="6" name="Image 5" descr="dette-capital (1).jpg"/>
          <p:cNvPicPr>
            <a:picLocks noChangeAspect="1"/>
          </p:cNvPicPr>
          <p:nvPr/>
        </p:nvPicPr>
        <p:blipFill>
          <a:blip r:embed="rId4" cstate="print"/>
          <a:stretch>
            <a:fillRect/>
          </a:stretch>
        </p:blipFill>
        <p:spPr>
          <a:xfrm>
            <a:off x="754032" y="1851011"/>
            <a:ext cx="6468979" cy="3786214"/>
          </a:xfrm>
          <a:prstGeom prst="rect">
            <a:avLst/>
          </a:prstGeom>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539850" y="636565"/>
            <a:ext cx="6858048" cy="769441"/>
          </a:xfrm>
          <a:prstGeom prst="rect">
            <a:avLst/>
          </a:prstGeom>
          <a:noFill/>
        </p:spPr>
        <p:txBody>
          <a:bodyPr wrap="square" rtlCol="0">
            <a:spAutoFit/>
          </a:bodyPr>
          <a:lstStyle/>
          <a:p>
            <a:r>
              <a:rPr lang="fr-FR" sz="4400" dirty="0" smtClean="0">
                <a:solidFill>
                  <a:schemeClr val="accent3">
                    <a:lumMod val="75000"/>
                  </a:schemeClr>
                </a:solidFill>
                <a:latin typeface="Tahoma" pitchFamily="34" charset="0"/>
                <a:ea typeface="Tahoma" pitchFamily="34" charset="0"/>
                <a:cs typeface="Tahoma" pitchFamily="34" charset="0"/>
              </a:rPr>
              <a:t>La Redoute dans le monde</a:t>
            </a:r>
            <a:endParaRPr lang="fr-FR" sz="4400" dirty="0">
              <a:solidFill>
                <a:schemeClr val="accent3">
                  <a:lumMod val="75000"/>
                </a:schemeClr>
              </a:solidFill>
              <a:latin typeface="Tahoma" pitchFamily="34" charset="0"/>
              <a:ea typeface="Tahoma" pitchFamily="34" charset="0"/>
              <a:cs typeface="Tahoma" pitchFamily="34" charset="0"/>
            </a:endParaRPr>
          </a:p>
        </p:txBody>
      </p:sp>
      <p:pic>
        <p:nvPicPr>
          <p:cNvPr id="4" name="Image 3" descr="La Redoute Monde.jpg"/>
          <p:cNvPicPr>
            <a:picLocks noChangeAspect="1"/>
          </p:cNvPicPr>
          <p:nvPr/>
        </p:nvPicPr>
        <p:blipFill>
          <a:blip r:embed="rId2" cstate="print"/>
          <a:stretch>
            <a:fillRect/>
          </a:stretch>
        </p:blipFill>
        <p:spPr>
          <a:xfrm>
            <a:off x="325404" y="1422383"/>
            <a:ext cx="3587885" cy="3000395"/>
          </a:xfrm>
          <a:prstGeom prst="rect">
            <a:avLst/>
          </a:prstGeom>
        </p:spPr>
      </p:pic>
      <p:sp>
        <p:nvSpPr>
          <p:cNvPr id="5" name="ZoneTexte 4"/>
          <p:cNvSpPr txBox="1"/>
          <p:nvPr/>
        </p:nvSpPr>
        <p:spPr>
          <a:xfrm>
            <a:off x="0" y="4494217"/>
            <a:ext cx="4786346" cy="369332"/>
          </a:xfrm>
          <a:prstGeom prst="rect">
            <a:avLst/>
          </a:prstGeom>
          <a:noFill/>
        </p:spPr>
        <p:txBody>
          <a:bodyPr wrap="square" rtlCol="0">
            <a:spAutoFit/>
          </a:bodyPr>
          <a:lstStyle/>
          <a:p>
            <a:r>
              <a:rPr lang="fr-FR" dirty="0" smtClean="0">
                <a:solidFill>
                  <a:srgbClr val="0070C0"/>
                </a:solidFill>
                <a:latin typeface="Times New Roman" pitchFamily="18" charset="0"/>
                <a:cs typeface="Times New Roman" pitchFamily="18" charset="0"/>
              </a:rPr>
              <a:t>Les magasins La Redoute dans le monde.</a:t>
            </a:r>
            <a:r>
              <a:rPr lang="fr-FR" dirty="0" smtClean="0">
                <a:solidFill>
                  <a:srgbClr val="00B0F0"/>
                </a:solidFill>
                <a:latin typeface="Times New Roman" pitchFamily="18" charset="0"/>
                <a:cs typeface="Times New Roman" pitchFamily="18" charset="0"/>
              </a:rPr>
              <a:t>	</a:t>
            </a:r>
            <a:endParaRPr lang="fr-FR" dirty="0">
              <a:solidFill>
                <a:srgbClr val="00B0F0"/>
              </a:solidFill>
              <a:latin typeface="Times New Roman" pitchFamily="18" charset="0"/>
              <a:cs typeface="Times New Roman" pitchFamily="18" charset="0"/>
            </a:endParaRPr>
          </a:p>
        </p:txBody>
      </p:sp>
      <p:pic>
        <p:nvPicPr>
          <p:cNvPr id="6" name="Image 5" descr="La redoute europe.jpg"/>
          <p:cNvPicPr>
            <a:picLocks noChangeAspect="1"/>
          </p:cNvPicPr>
          <p:nvPr/>
        </p:nvPicPr>
        <p:blipFill>
          <a:blip r:embed="rId3" cstate="print"/>
          <a:stretch>
            <a:fillRect/>
          </a:stretch>
        </p:blipFill>
        <p:spPr>
          <a:xfrm>
            <a:off x="4540246" y="3779837"/>
            <a:ext cx="5340290" cy="3524260"/>
          </a:xfrm>
          <a:prstGeom prst="rect">
            <a:avLst/>
          </a:prstGeom>
        </p:spPr>
      </p:pic>
      <p:sp>
        <p:nvSpPr>
          <p:cNvPr id="7" name="ZoneTexte 6"/>
          <p:cNvSpPr txBox="1"/>
          <p:nvPr/>
        </p:nvSpPr>
        <p:spPr>
          <a:xfrm>
            <a:off x="5326064" y="3351209"/>
            <a:ext cx="4143404" cy="369332"/>
          </a:xfrm>
          <a:prstGeom prst="rect">
            <a:avLst/>
          </a:prstGeom>
          <a:noFill/>
        </p:spPr>
        <p:txBody>
          <a:bodyPr wrap="square" rtlCol="0">
            <a:spAutoFit/>
          </a:bodyPr>
          <a:lstStyle/>
          <a:p>
            <a:r>
              <a:rPr lang="fr-FR" dirty="0" smtClean="0">
                <a:solidFill>
                  <a:srgbClr val="0070C0"/>
                </a:solidFill>
                <a:latin typeface="Times New Roman" pitchFamily="18" charset="0"/>
                <a:cs typeface="Times New Roman" pitchFamily="18" charset="0"/>
              </a:rPr>
              <a:t>Les magasins La Redoute en Europe</a:t>
            </a:r>
            <a:endParaRPr lang="fr-FR" dirty="0">
              <a:solidFill>
                <a:srgbClr val="0070C0"/>
              </a:solidFill>
              <a:latin typeface="Times New Roman" pitchFamily="18" charset="0"/>
              <a:cs typeface="Times New Roman" pitchFamily="18" charset="0"/>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68412" y="422251"/>
            <a:ext cx="7286676" cy="769441"/>
          </a:xfrm>
          <a:prstGeom prst="rect">
            <a:avLst/>
          </a:prstGeom>
          <a:noFill/>
        </p:spPr>
        <p:txBody>
          <a:bodyPr wrap="square" rtlCol="0">
            <a:spAutoFit/>
          </a:bodyPr>
          <a:lstStyle/>
          <a:p>
            <a:r>
              <a:rPr lang="fr-FR" sz="4400" dirty="0" smtClean="0">
                <a:solidFill>
                  <a:schemeClr val="accent3">
                    <a:lumMod val="75000"/>
                  </a:schemeClr>
                </a:solidFill>
                <a:latin typeface="Tahoma" pitchFamily="34" charset="0"/>
                <a:ea typeface="Tahoma" pitchFamily="34" charset="0"/>
                <a:cs typeface="Tahoma" pitchFamily="34" charset="0"/>
              </a:rPr>
              <a:t>Les 3 Suisses dans le monde</a:t>
            </a:r>
          </a:p>
        </p:txBody>
      </p:sp>
      <p:pic>
        <p:nvPicPr>
          <p:cNvPr id="3" name="Image 2" descr="3suisses Monde.jpg"/>
          <p:cNvPicPr>
            <a:picLocks noChangeAspect="1"/>
          </p:cNvPicPr>
          <p:nvPr/>
        </p:nvPicPr>
        <p:blipFill>
          <a:blip r:embed="rId2" cstate="print"/>
          <a:stretch>
            <a:fillRect/>
          </a:stretch>
        </p:blipFill>
        <p:spPr>
          <a:xfrm>
            <a:off x="825470" y="1208069"/>
            <a:ext cx="3143272" cy="3071834"/>
          </a:xfrm>
          <a:prstGeom prst="rect">
            <a:avLst/>
          </a:prstGeom>
        </p:spPr>
      </p:pic>
      <p:pic>
        <p:nvPicPr>
          <p:cNvPr id="4" name="Image 3" descr="3 suisses Europe.jpg"/>
          <p:cNvPicPr>
            <a:picLocks noChangeAspect="1"/>
          </p:cNvPicPr>
          <p:nvPr/>
        </p:nvPicPr>
        <p:blipFill>
          <a:blip r:embed="rId3" cstate="print"/>
          <a:stretch>
            <a:fillRect/>
          </a:stretch>
        </p:blipFill>
        <p:spPr>
          <a:xfrm>
            <a:off x="4169692" y="3994151"/>
            <a:ext cx="5910933" cy="3143272"/>
          </a:xfrm>
          <a:prstGeom prst="rect">
            <a:avLst/>
          </a:prstGeom>
        </p:spPr>
      </p:pic>
      <p:sp>
        <p:nvSpPr>
          <p:cNvPr id="5" name="ZoneTexte 4"/>
          <p:cNvSpPr txBox="1"/>
          <p:nvPr/>
        </p:nvSpPr>
        <p:spPr>
          <a:xfrm>
            <a:off x="396842" y="4422779"/>
            <a:ext cx="3857652" cy="369332"/>
          </a:xfrm>
          <a:prstGeom prst="rect">
            <a:avLst/>
          </a:prstGeom>
          <a:noFill/>
        </p:spPr>
        <p:txBody>
          <a:bodyPr wrap="square" rtlCol="0">
            <a:spAutoFit/>
          </a:bodyPr>
          <a:lstStyle/>
          <a:p>
            <a:r>
              <a:rPr lang="fr-FR" dirty="0" smtClean="0">
                <a:solidFill>
                  <a:srgbClr val="0070C0"/>
                </a:solidFill>
                <a:latin typeface="Times New Roman" pitchFamily="18" charset="0"/>
                <a:ea typeface="Tahoma" pitchFamily="34" charset="0"/>
                <a:cs typeface="Times New Roman" pitchFamily="18" charset="0"/>
              </a:rPr>
              <a:t>Les magasins 3 Suisses dans le monde</a:t>
            </a:r>
            <a:endParaRPr lang="fr-FR" dirty="0">
              <a:solidFill>
                <a:srgbClr val="0070C0"/>
              </a:solidFill>
              <a:latin typeface="Times New Roman" pitchFamily="18" charset="0"/>
              <a:ea typeface="Tahoma" pitchFamily="34" charset="0"/>
              <a:cs typeface="Times New Roman" pitchFamily="18" charset="0"/>
            </a:endParaRPr>
          </a:p>
        </p:txBody>
      </p:sp>
      <p:sp>
        <p:nvSpPr>
          <p:cNvPr id="6" name="ZoneTexte 5"/>
          <p:cNvSpPr txBox="1"/>
          <p:nvPr/>
        </p:nvSpPr>
        <p:spPr>
          <a:xfrm>
            <a:off x="4683122" y="3279771"/>
            <a:ext cx="4857784" cy="369332"/>
          </a:xfrm>
          <a:prstGeom prst="rect">
            <a:avLst/>
          </a:prstGeom>
          <a:noFill/>
        </p:spPr>
        <p:txBody>
          <a:bodyPr wrap="square" rtlCol="0">
            <a:spAutoFit/>
          </a:bodyPr>
          <a:lstStyle/>
          <a:p>
            <a:r>
              <a:rPr lang="fr-FR" dirty="0" smtClean="0">
                <a:solidFill>
                  <a:srgbClr val="0070C0"/>
                </a:solidFill>
                <a:latin typeface="Times New Roman" pitchFamily="18" charset="0"/>
                <a:cs typeface="Times New Roman" pitchFamily="18" charset="0"/>
              </a:rPr>
              <a:t>Les magasins 3 Suisses en Europe</a:t>
            </a:r>
            <a:endParaRPr lang="fr-FR" dirty="0">
              <a:solidFill>
                <a:srgbClr val="0070C0"/>
              </a:solidFill>
              <a:latin typeface="Times New Roman" pitchFamily="18" charset="0"/>
              <a:cs typeface="Times New Roman" pitchFamily="18" charset="0"/>
            </a:endParaRPr>
          </a:p>
        </p:txBody>
      </p:sp>
    </p:spTree>
  </p:cSld>
  <p:clrMapOvr>
    <a:masterClrMapping/>
  </p:clrMapOvr>
  <p:transition/>
</p:sld>
</file>

<file path=ppt/theme/theme1.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irculos%20clasico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tandar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579</TotalTime>
  <Words>1383</Words>
  <Application>Microsoft Office PowerPoint</Application>
  <PresentationFormat>Affichage à l'écran (4:3)</PresentationFormat>
  <Paragraphs>162</Paragraphs>
  <Slides>57</Slides>
  <Notes>55</Notes>
  <HiddenSlides>0</HiddenSlides>
  <MMClips>2</MMClips>
  <ScaleCrop>false</ScaleCrop>
  <HeadingPairs>
    <vt:vector size="4" baseType="variant">
      <vt:variant>
        <vt:lpstr>Thème</vt:lpstr>
      </vt:variant>
      <vt:variant>
        <vt:i4>3</vt:i4>
      </vt:variant>
      <vt:variant>
        <vt:lpstr>Titres des diapositives</vt:lpstr>
      </vt:variant>
      <vt:variant>
        <vt:i4>57</vt:i4>
      </vt:variant>
    </vt:vector>
  </HeadingPairs>
  <TitlesOfParts>
    <vt:vector size="60" baseType="lpstr">
      <vt:lpstr>Default</vt:lpstr>
      <vt:lpstr>circulos%20clasicos</vt:lpstr>
      <vt:lpstr>Standard</vt:lpstr>
      <vt:lpstr>Diapositive 1</vt:lpstr>
      <vt:lpstr>Comparatif des entreprises de vente par correspondance</vt:lpstr>
      <vt:lpstr>Diapositive 3</vt:lpstr>
      <vt:lpstr>La Redoute / 3 Suisses</vt:lpstr>
      <vt:lpstr>Gestion</vt:lpstr>
      <vt:lpstr>La Redoute</vt:lpstr>
      <vt:lpstr>Gestion</vt:lpstr>
      <vt:lpstr>Gestion</vt:lpstr>
      <vt:lpstr>L'historique de La Redoute :</vt:lpstr>
      <vt:lpstr>L'historique de 3 Suisses :</vt:lpstr>
      <vt:lpstr>        Les Bilans</vt:lpstr>
      <vt:lpstr>Les Bilans – La Redoute  Actif Circulant 2007</vt:lpstr>
      <vt:lpstr>Les Bilans – 3 Suisses Actif Circulant 2007</vt:lpstr>
      <vt:lpstr>Les Bilans – La Redoute  Actif Immobilisé 2007</vt:lpstr>
      <vt:lpstr>Les Bilans – 3 Suisses Actif Immobilisé 2007</vt:lpstr>
      <vt:lpstr>Bilans – Actif – Diagramme</vt:lpstr>
      <vt:lpstr>Actif 2005 - La Redoute</vt:lpstr>
      <vt:lpstr>Actif 2006 – La Redoute</vt:lpstr>
      <vt:lpstr>Actif 2007 – La Redoute</vt:lpstr>
      <vt:lpstr>Bilans – Actif – Diagramme</vt:lpstr>
      <vt:lpstr>Actif 2005 – 3 Suisses</vt:lpstr>
      <vt:lpstr>Actif 2006 – 3 Suisses</vt:lpstr>
      <vt:lpstr>Actif 2007 – 3 Suisses</vt:lpstr>
      <vt:lpstr>Bilans – Passif</vt:lpstr>
      <vt:lpstr>Passif 2007 3 Suisses</vt:lpstr>
      <vt:lpstr>Passif 2007 3 Suisses</vt:lpstr>
      <vt:lpstr>Bilans – Passif</vt:lpstr>
      <vt:lpstr>Passif 2007 La Redoute</vt:lpstr>
      <vt:lpstr>Passif 2007 La Redoute</vt:lpstr>
      <vt:lpstr>Bilans – Passif – Diagramme</vt:lpstr>
      <vt:lpstr>Passif 2005 – 3 Suisses</vt:lpstr>
      <vt:lpstr>Passif 2006 – 3 Suisses</vt:lpstr>
      <vt:lpstr>Passif 2007 – 3 Suisses</vt:lpstr>
      <vt:lpstr>Bilans – Passif – Diagramme</vt:lpstr>
      <vt:lpstr>Passif 2005 – La Redoute</vt:lpstr>
      <vt:lpstr>Passif 2006 – La Redoute</vt:lpstr>
      <vt:lpstr>Passif 2007 – La Redoute</vt:lpstr>
      <vt:lpstr>Bilans – Comparaison</vt:lpstr>
      <vt:lpstr>      Les Comptes de Résultats</vt:lpstr>
      <vt:lpstr>Compte Annuel 2007 3 Suisses</vt:lpstr>
      <vt:lpstr>Compte Annuel 2007 3 Suisses</vt:lpstr>
      <vt:lpstr>Compte Annuel 2007 La Redoute</vt:lpstr>
      <vt:lpstr>Compte Annuel 2007 La Redoute</vt:lpstr>
      <vt:lpstr>Compte de Résultats</vt:lpstr>
      <vt:lpstr>La Redoute – Etude des stocks</vt:lpstr>
      <vt:lpstr>3 Suisses – Etude des stocks</vt:lpstr>
      <vt:lpstr>La Redoute – Etude des Créances</vt:lpstr>
      <vt:lpstr>3 Suisses – Etude des Créances</vt:lpstr>
      <vt:lpstr>La Redoute – Etude du Capital</vt:lpstr>
      <vt:lpstr>3 Suisses – Etude du Capital</vt:lpstr>
      <vt:lpstr>La Redoute – Etude des Dettes</vt:lpstr>
      <vt:lpstr>3 Suisses – Etude des Dettes</vt:lpstr>
      <vt:lpstr>La Redoute – Dettes/Capital</vt:lpstr>
      <vt:lpstr>Diapositive 54</vt:lpstr>
      <vt:lpstr>3 Suisses – Dettes/Capital</vt:lpstr>
      <vt:lpstr>Diapositive 56</vt:lpstr>
      <vt:lpstr>Diapositive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Fab'</dc:creator>
  <cp:lastModifiedBy>Fab'</cp:lastModifiedBy>
  <cp:revision>64</cp:revision>
  <dcterms:created xsi:type="dcterms:W3CDTF">2009-04-16T11:32:32Z</dcterms:created>
  <dcterms:modified xsi:type="dcterms:W3CDTF">2010-01-10T13:27:20Z</dcterms:modified>
</cp:coreProperties>
</file>